
<file path=[Content_Types].xml><?xml version="1.0" encoding="utf-8"?>
<Types xmlns="http://schemas.openxmlformats.org/package/2006/content-types">
  <Default Extension="vml" ContentType="application/vnd.openxmlformats-officedocument.vmlDrawing"/>
  <Default Extension="bin" ContentType="application/vnd.openxmlformats-officedocument.oleObject"/>
  <Default Extension="png" ContentType="image/png"/>
  <Default Extension="jpeg" ContentType="image/jpe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 id="2147483657" r:id="rId3"/>
  </p:sldMasterIdLst>
  <p:notesMasterIdLst>
    <p:notesMasterId r:id="rId6"/>
  </p:notesMasterIdLst>
  <p:handoutMasterIdLst>
    <p:handoutMasterId r:id="rId33"/>
  </p:handoutMasterIdLst>
  <p:sldIdLst>
    <p:sldId id="383" r:id="rId4"/>
    <p:sldId id="352" r:id="rId5"/>
    <p:sldId id="388" r:id="rId7"/>
    <p:sldId id="408" r:id="rId8"/>
    <p:sldId id="417" r:id="rId9"/>
    <p:sldId id="409" r:id="rId10"/>
    <p:sldId id="424" r:id="rId11"/>
    <p:sldId id="425" r:id="rId12"/>
    <p:sldId id="426" r:id="rId13"/>
    <p:sldId id="428" r:id="rId14"/>
    <p:sldId id="430" r:id="rId15"/>
    <p:sldId id="423" r:id="rId16"/>
    <p:sldId id="431" r:id="rId17"/>
    <p:sldId id="418" r:id="rId18"/>
    <p:sldId id="445" r:id="rId19"/>
    <p:sldId id="446" r:id="rId20"/>
    <p:sldId id="419" r:id="rId21"/>
    <p:sldId id="450" r:id="rId22"/>
    <p:sldId id="420" r:id="rId23"/>
    <p:sldId id="447" r:id="rId24"/>
    <p:sldId id="421" r:id="rId25"/>
    <p:sldId id="451" r:id="rId26"/>
    <p:sldId id="453" r:id="rId27"/>
    <p:sldId id="454" r:id="rId28"/>
    <p:sldId id="455" r:id="rId29"/>
    <p:sldId id="422" r:id="rId30"/>
    <p:sldId id="452" r:id="rId31"/>
    <p:sldId id="392" r:id="rId32"/>
  </p:sldIdLst>
  <p:sldSz cx="24120475" cy="1367917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页" id="{60E068C9-7994-4BC4-BDE0-32E17E76EFA5}">
          <p14:sldIdLst>
            <p14:sldId id="383"/>
          </p14:sldIdLst>
        </p14:section>
        <p14:section name="目录" id="{AB29B05E-1A5A-4074-9AA5-BC6D72CCA989}">
          <p14:sldIdLst>
            <p14:sldId id="352"/>
          </p14:sldIdLst>
        </p14:section>
        <p14:section name="内容" id="{4CBAA761-C36A-442F-8326-41B86742F08C}">
          <p14:sldIdLst>
            <p14:sldId id="388"/>
            <p14:sldId id="408"/>
            <p14:sldId id="417"/>
            <p14:sldId id="409"/>
            <p14:sldId id="425"/>
            <p14:sldId id="426"/>
            <p14:sldId id="428"/>
            <p14:sldId id="430"/>
            <p14:sldId id="423"/>
            <p14:sldId id="431"/>
            <p14:sldId id="418"/>
            <p14:sldId id="445"/>
            <p14:sldId id="446"/>
            <p14:sldId id="419"/>
            <p14:sldId id="450"/>
            <p14:sldId id="420"/>
            <p14:sldId id="447"/>
            <p14:sldId id="421"/>
            <p14:sldId id="451"/>
            <p14:sldId id="453"/>
            <p14:sldId id="454"/>
            <p14:sldId id="455"/>
            <p14:sldId id="422"/>
            <p14:sldId id="452"/>
            <p14:sldId id="424"/>
          </p14:sldIdLst>
        </p14:section>
        <p14:section name="结束页" id="{4F718B6A-AAEE-481C-A4B7-98490339A9A7}">
          <p14:sldIdLst>
            <p14:sldId id="392"/>
          </p14:sldIdLst>
        </p14:section>
      </p14:sectionLst>
    </p:ext>
  </p:extLst>
  <p:extLst>
    <p:ext uri="{505F2C04-C923-438B-8C0F-E0CD2BADF298}">
      <wppc:fontMiss xmlns:wppc="http://www.wps.cn/officeDocument/PresentationCustomData" type="true"/>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5CA145"/>
    <a:srgbClr val="85C270"/>
    <a:srgbClr val="71B9DF"/>
    <a:srgbClr val="0E3274"/>
    <a:srgbClr val="103982"/>
    <a:srgbClr val="F0F3F6"/>
    <a:srgbClr val="FAFBFC"/>
    <a:srgbClr val="57B1C4"/>
    <a:srgbClr val="3CB3B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434" autoAdjust="0"/>
    <p:restoredTop sz="96182" autoAdjust="0"/>
  </p:normalViewPr>
  <p:slideViewPr>
    <p:cSldViewPr snapToGrid="0" showGuides="1">
      <p:cViewPr varScale="1">
        <p:scale>
          <a:sx n="41" d="100"/>
          <a:sy n="41" d="100"/>
        </p:scale>
        <p:origin x="330" y="78"/>
      </p:cViewPr>
      <p:guideLst>
        <p:guide orient="horz" pos="4089"/>
        <p:guide orient="horz" pos="658"/>
        <p:guide pos="7474"/>
        <p:guide pos="758"/>
        <p:guide pos="14352"/>
        <p:guide orient="horz" pos="7931"/>
      </p:guideLst>
    </p:cSldViewPr>
  </p:slideViewPr>
  <p:notesTextViewPr>
    <p:cViewPr>
      <p:scale>
        <a:sx n="3" d="2"/>
        <a:sy n="3" d="2"/>
      </p:scale>
      <p:origin x="0" y="0"/>
    </p:cViewPr>
  </p:notesTextViewPr>
  <p:sorterViewPr>
    <p:cViewPr>
      <p:scale>
        <a:sx n="75" d="100"/>
        <a:sy n="75" d="100"/>
      </p:scale>
      <p:origin x="0" y="0"/>
    </p:cViewPr>
  </p:sorterViewPr>
  <p:notesViewPr>
    <p:cSldViewPr snapToGrid="0">
      <p:cViewPr varScale="1">
        <p:scale>
          <a:sx n="80" d="100"/>
          <a:sy n="80" d="100"/>
        </p:scale>
        <p:origin x="3204" y="96"/>
      </p:cViewPr>
      <p:guideLst/>
    </p:cSldViewPr>
  </p:notes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 Type="http://schemas.openxmlformats.org/officeDocument/2006/relationships/slide" Target="slides/slide1.xml"/><Relationship Id="rId36" Type="http://schemas.openxmlformats.org/officeDocument/2006/relationships/tableStyles" Target="tableStyles.xml"/><Relationship Id="rId35" Type="http://schemas.openxmlformats.org/officeDocument/2006/relationships/viewProps" Target="viewProps.xml"/><Relationship Id="rId34" Type="http://schemas.openxmlformats.org/officeDocument/2006/relationships/presProps" Target="presProps.xml"/><Relationship Id="rId33" Type="http://schemas.openxmlformats.org/officeDocument/2006/relationships/handoutMaster" Target="handoutMasters/handoutMaster1.xml"/><Relationship Id="rId32" Type="http://schemas.openxmlformats.org/officeDocument/2006/relationships/slide" Target="slides/slide28.xml"/><Relationship Id="rId31" Type="http://schemas.openxmlformats.org/officeDocument/2006/relationships/slide" Target="slides/slide27.xml"/><Relationship Id="rId30" Type="http://schemas.openxmlformats.org/officeDocument/2006/relationships/slide" Target="slides/slide26.xml"/><Relationship Id="rId3" Type="http://schemas.openxmlformats.org/officeDocument/2006/relationships/slideMaster" Target="slideMasters/slideMaster2.xml"/><Relationship Id="rId29" Type="http://schemas.openxmlformats.org/officeDocument/2006/relationships/slide" Target="slides/slide25.xml"/><Relationship Id="rId28" Type="http://schemas.openxmlformats.org/officeDocument/2006/relationships/slide" Target="slides/slide24.xml"/><Relationship Id="rId27" Type="http://schemas.openxmlformats.org/officeDocument/2006/relationships/slide" Target="slides/slide23.xml"/><Relationship Id="rId26" Type="http://schemas.openxmlformats.org/officeDocument/2006/relationships/slide" Target="slides/slide22.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jpeg>
</file>

<file path=ppt/media/image5.png>
</file>

<file path=ppt/media/image6.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708359" y="1143000"/>
            <a:ext cx="5441281"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708025" y="1143000"/>
            <a:ext cx="5441950" cy="30861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xml"/><Relationship Id="rId2" Type="http://schemas.openxmlformats.org/officeDocument/2006/relationships/tags" Target="../tags/tag4.xml"/><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27.xml"/><Relationship Id="rId2" Type="http://schemas.openxmlformats.org/officeDocument/2006/relationships/tags" Target="../tags/tag26.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tags" Target="../tags/tag33.xml"/><Relationship Id="rId2" Type="http://schemas.openxmlformats.org/officeDocument/2006/relationships/tags" Target="../tags/tag32.xml"/><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tags" Target="../tags/tag37.xml"/><Relationship Id="rId2" Type="http://schemas.openxmlformats.org/officeDocument/2006/relationships/tags" Target="../tags/tag36.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tags" Target="../tags/tag41.xml"/><Relationship Id="rId2" Type="http://schemas.openxmlformats.org/officeDocument/2006/relationships/tags" Target="../tags/tag40.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3" Type="http://schemas.openxmlformats.org/officeDocument/2006/relationships/tags" Target="../tags/tag45.xml"/><Relationship Id="rId2" Type="http://schemas.openxmlformats.org/officeDocument/2006/relationships/tags" Target="../tags/tag44.xml"/><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3" Type="http://schemas.openxmlformats.org/officeDocument/2006/relationships/tags" Target="../tags/tag47.xml"/><Relationship Id="rId2" Type="http://schemas.openxmlformats.org/officeDocument/2006/relationships/tags" Target="../tags/tag46.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3" Type="http://schemas.openxmlformats.org/officeDocument/2006/relationships/tags" Target="../tags/tag65.xml"/><Relationship Id="rId2" Type="http://schemas.openxmlformats.org/officeDocument/2006/relationships/tags" Target="../tags/tag64.xml"/><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2" Type="http://schemas.openxmlformats.org/officeDocument/2006/relationships/tags" Target="../tags/tag68.xml"/><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tags" Target="../tags/tag69.xml"/><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tags" Target="../tags/tag70.xml"/><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2" Type="http://schemas.openxmlformats.org/officeDocument/2006/relationships/tags" Target="../tags/tag71.xml"/><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2" Type="http://schemas.openxmlformats.org/officeDocument/2006/relationships/tags" Target="../tags/tag72.xml"/><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tags" Target="../tags/tag73.xml"/><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2" Type="http://schemas.openxmlformats.org/officeDocument/2006/relationships/tags" Target="../tags/tag74.xml"/><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3" Type="http://schemas.openxmlformats.org/officeDocument/2006/relationships/tags" Target="../tags/tag76.xml"/><Relationship Id="rId2" Type="http://schemas.openxmlformats.org/officeDocument/2006/relationships/tags" Target="../tags/tag75.xml"/><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tags" Target="../tags/tag82.xml"/><Relationship Id="rId2" Type="http://schemas.openxmlformats.org/officeDocument/2006/relationships/tags" Target="../tags/tag81.xml"/><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4" Type="http://schemas.openxmlformats.org/officeDocument/2006/relationships/tags" Target="../tags/tag84.xml"/><Relationship Id="rId3" Type="http://schemas.openxmlformats.org/officeDocument/2006/relationships/tags" Target="../tags/tag83.xml"/><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5" Type="http://schemas.openxmlformats.org/officeDocument/2006/relationships/image" Target="../media/image3.png"/><Relationship Id="rId4" Type="http://schemas.openxmlformats.org/officeDocument/2006/relationships/image" Target="../media/image2.png"/><Relationship Id="rId3" Type="http://schemas.openxmlformats.org/officeDocument/2006/relationships/tags" Target="../tags/tag86.xml"/><Relationship Id="rId2" Type="http://schemas.openxmlformats.org/officeDocument/2006/relationships/tags" Target="../tags/tag85.xml"/><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3" Type="http://schemas.openxmlformats.org/officeDocument/2006/relationships/tags" Target="../tags/tag88.xml"/><Relationship Id="rId2" Type="http://schemas.openxmlformats.org/officeDocument/2006/relationships/tags" Target="../tags/tag87.xml"/><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tags" Target="../tags/tag90.xml"/><Relationship Id="rId2" Type="http://schemas.openxmlformats.org/officeDocument/2006/relationships/tags" Target="../tags/tag89.xml"/><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3" Type="http://schemas.openxmlformats.org/officeDocument/2006/relationships/tags" Target="../tags/tag94.xml"/><Relationship Id="rId2" Type="http://schemas.openxmlformats.org/officeDocument/2006/relationships/tags" Target="../tags/tag93.xml"/><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2" Type="http://schemas.openxmlformats.org/officeDocument/2006/relationships/tags" Target="../tags/tag97.xml"/><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3" Type="http://schemas.openxmlformats.org/officeDocument/2006/relationships/tags" Target="../tags/tag103.xml"/><Relationship Id="rId2" Type="http://schemas.openxmlformats.org/officeDocument/2006/relationships/tags" Target="../tags/tag102.xml"/><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2.xml"/></Relationships>
</file>

<file path=ppt/slideLayouts/_rels/slideLayout68.xml.rels><?xml version="1.0" encoding="UTF-8" standalone="yes"?>
<Relationships xmlns="http://schemas.openxmlformats.org/package/2006/relationships"><Relationship Id="rId3" Type="http://schemas.openxmlformats.org/officeDocument/2006/relationships/tags" Target="../tags/tag107.xml"/><Relationship Id="rId2" Type="http://schemas.openxmlformats.org/officeDocument/2006/relationships/tags" Target="../tags/tag106.xml"/><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和副标题">
    <p:spTree>
      <p:nvGrpSpPr>
        <p:cNvPr id="1" name=""/>
        <p:cNvGrpSpPr/>
        <p:nvPr/>
      </p:nvGrpSpPr>
      <p:grpSpPr>
        <a:xfrm>
          <a:off x="0" y="0"/>
          <a:ext cx="0" cy="0"/>
          <a:chOff x="0" y="0"/>
          <a:chExt cx="0" cy="0"/>
        </a:xfrm>
      </p:grpSpPr>
      <p:sp>
        <p:nvSpPr>
          <p:cNvPr id="2" name="标题 1"/>
          <p:cNvSpPr>
            <a:spLocks noGrp="1"/>
          </p:cNvSpPr>
          <p:nvPr>
            <p:ph type="ctrTitle" hasCustomPrompt="1"/>
          </p:nvPr>
        </p:nvSpPr>
        <p:spPr>
          <a:xfrm>
            <a:off x="1325285" y="4605362"/>
            <a:ext cx="21469907" cy="1793505"/>
          </a:xfrm>
        </p:spPr>
        <p:txBody>
          <a:bodyPr lIns="101600" tIns="38100" rIns="25400" bIns="38100" anchor="t" anchorCtr="0">
            <a:noAutofit/>
          </a:bodyPr>
          <a:lstStyle>
            <a:lvl1pPr algn="ctr">
              <a:defRPr sz="10685" b="0" spc="600">
                <a:effectLst/>
                <a:latin typeface="+mn-ea"/>
                <a:ea typeface="+mn-ea"/>
              </a:defRPr>
            </a:lvl1pPr>
          </a:lstStyle>
          <a:p>
            <a:r>
              <a:rPr lang="zh-CN" altLang="en-US" dirty="0"/>
              <a:t>单击此处编辑标题</a:t>
            </a:r>
            <a:endParaRPr lang="zh-CN" altLang="en-US" dirty="0"/>
          </a:p>
        </p:txBody>
      </p:sp>
      <p:sp>
        <p:nvSpPr>
          <p:cNvPr id="3" name="副标题 2"/>
          <p:cNvSpPr>
            <a:spLocks noGrp="1"/>
          </p:cNvSpPr>
          <p:nvPr>
            <p:ph type="subTitle" idx="1" hasCustomPrompt="1"/>
          </p:nvPr>
        </p:nvSpPr>
        <p:spPr>
          <a:xfrm>
            <a:off x="1325370" y="7111902"/>
            <a:ext cx="21469735" cy="1598436"/>
          </a:xfrm>
        </p:spPr>
        <p:txBody>
          <a:bodyPr lIns="101600" tIns="38100" rIns="76200" bIns="38100" anchor="ctr" anchorCtr="0">
            <a:noAutofit/>
          </a:bodyPr>
          <a:lstStyle>
            <a:lvl1pPr marL="0" indent="0" algn="ctr" eaLnBrk="1" fontAlgn="auto" latinLnBrk="0" hangingPunct="1">
              <a:lnSpc>
                <a:spcPct val="100000"/>
              </a:lnSpc>
              <a:buNone/>
              <a:defRPr sz="4750" u="none" strike="noStrike" kern="1200" cap="none" spc="200" normalizeH="0" baseline="0">
                <a:solidFill>
                  <a:schemeClr val="tx1"/>
                </a:solidFill>
                <a:uFillTx/>
                <a:latin typeface="+mn-ea"/>
                <a:ea typeface="+mn-ea"/>
              </a:defRPr>
            </a:lvl1pPr>
            <a:lvl2pPr marL="904240" indent="0" algn="ctr">
              <a:buNone/>
              <a:defRPr sz="3955"/>
            </a:lvl2pPr>
            <a:lvl3pPr marL="1809115" indent="0" algn="ctr">
              <a:buNone/>
              <a:defRPr sz="3560"/>
            </a:lvl3pPr>
            <a:lvl4pPr marL="2713355" indent="0" algn="ctr">
              <a:buNone/>
              <a:defRPr sz="3165"/>
            </a:lvl4pPr>
            <a:lvl5pPr marL="3618230" indent="0" algn="ctr">
              <a:buNone/>
              <a:defRPr sz="3165"/>
            </a:lvl5pPr>
            <a:lvl6pPr marL="4522470" indent="0" algn="ctr">
              <a:buNone/>
              <a:defRPr sz="3165"/>
            </a:lvl6pPr>
            <a:lvl7pPr marL="5427345" indent="0" algn="ctr">
              <a:buNone/>
              <a:defRPr sz="3165"/>
            </a:lvl7pPr>
            <a:lvl8pPr marL="6331585" indent="0" algn="ctr">
              <a:buNone/>
              <a:defRPr sz="3165"/>
            </a:lvl8pPr>
            <a:lvl9pPr marL="7236460" indent="0" algn="ctr">
              <a:buNone/>
              <a:defRPr sz="3165"/>
            </a:lvl9pPr>
          </a:lstStyle>
          <a:p>
            <a:r>
              <a:rPr lang="zh-CN" altLang="en-US" dirty="0"/>
              <a:t>单击此处编辑副标题</a:t>
            </a:r>
            <a:endParaRPr lang="zh-CN" altLang="en-US" dirty="0"/>
          </a:p>
        </p:txBody>
      </p:sp>
      <p:sp>
        <p:nvSpPr>
          <p:cNvPr id="17" name="页脚占位符 16"/>
          <p:cNvSpPr>
            <a:spLocks noGrp="1"/>
          </p:cNvSpPr>
          <p:nvPr>
            <p:ph type="ftr" sz="quarter" idx="11"/>
          </p:nvPr>
        </p:nvSpPr>
        <p:spPr/>
        <p:txBody>
          <a:bodyPr/>
          <a:lstStyle>
            <a:lvl1pPr>
              <a:defRPr>
                <a:latin typeface="+mn-ea"/>
              </a:defRPr>
            </a:lvl1pPr>
          </a:lstStyle>
          <a:p>
            <a:endParaRPr lang="zh-CN" altLang="en-US" dirty="0"/>
          </a:p>
        </p:txBody>
      </p:sp>
      <p:sp>
        <p:nvSpPr>
          <p:cNvPr id="18" name="灯片编号占位符 17"/>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标题+无内容">
    <p:bg>
      <p:bgPr>
        <a:solidFill>
          <a:srgbClr val="FFFFFF"/>
        </a:solidFill>
        <a:effectLst/>
      </p:bgPr>
    </p:bg>
    <p:spTree>
      <p:nvGrpSpPr>
        <p:cNvPr id="1" name=""/>
        <p:cNvGrpSpPr/>
        <p:nvPr/>
      </p:nvGrpSpPr>
      <p:grpSpPr>
        <a:xfrm>
          <a:off x="0" y="0"/>
          <a:ext cx="0" cy="0"/>
          <a:chOff x="0" y="0"/>
          <a:chExt cx="0" cy="0"/>
        </a:xfrm>
      </p:grpSpPr>
      <p:sp>
        <p:nvSpPr>
          <p:cNvPr id="11" name="平行四边形 10"/>
          <p:cNvSpPr/>
          <p:nvPr userDrawn="1"/>
        </p:nvSpPr>
        <p:spPr>
          <a:xfrm>
            <a:off x="174496" y="704028"/>
            <a:ext cx="876300" cy="641181"/>
          </a:xfrm>
          <a:prstGeom prst="parallelogram">
            <a:avLst>
              <a:gd name="adj" fmla="val 27842"/>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userDrawn="1"/>
        </p:nvSpPr>
        <p:spPr>
          <a:xfrm>
            <a:off x="326896" y="856428"/>
            <a:ext cx="876300" cy="641181"/>
          </a:xfrm>
          <a:prstGeom prst="parallelogram">
            <a:avLst>
              <a:gd name="adj" fmla="val 2784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图片+文案-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3028952"/>
            <a:ext cx="21717000" cy="6896098"/>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203325" y="10058400"/>
            <a:ext cx="217170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2类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8" name="文本占位符 8"/>
          <p:cNvSpPr>
            <a:spLocks noGrp="1"/>
          </p:cNvSpPr>
          <p:nvPr>
            <p:ph type="body" sz="quarter" idx="14" hasCustomPrompt="1"/>
          </p:nvPr>
        </p:nvSpPr>
        <p:spPr>
          <a:xfrm>
            <a:off x="1586784" y="4336025"/>
            <a:ext cx="1000544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9" name="文本占位符 8"/>
          <p:cNvSpPr>
            <a:spLocks noGrp="1"/>
          </p:cNvSpPr>
          <p:nvPr>
            <p:ph type="body" sz="quarter" idx="28" hasCustomPrompt="1"/>
          </p:nvPr>
        </p:nvSpPr>
        <p:spPr>
          <a:xfrm>
            <a:off x="12443697" y="4336025"/>
            <a:ext cx="1000544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类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8" name="文本占位符 8"/>
          <p:cNvSpPr>
            <a:spLocks noGrp="1"/>
          </p:cNvSpPr>
          <p:nvPr>
            <p:ph type="body" sz="quarter" idx="14" hasCustomPrompt="1"/>
          </p:nvPr>
        </p:nvSpPr>
        <p:spPr>
          <a:xfrm>
            <a:off x="1586784"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2" name="文本占位符 8"/>
          <p:cNvSpPr>
            <a:spLocks noGrp="1"/>
          </p:cNvSpPr>
          <p:nvPr>
            <p:ph type="body" sz="quarter" idx="28" hasCustomPrompt="1"/>
          </p:nvPr>
        </p:nvSpPr>
        <p:spPr>
          <a:xfrm>
            <a:off x="8797823"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5" name="文本占位符 8"/>
          <p:cNvSpPr>
            <a:spLocks noGrp="1"/>
          </p:cNvSpPr>
          <p:nvPr>
            <p:ph type="body" sz="quarter" idx="29" hasCustomPrompt="1"/>
          </p:nvPr>
        </p:nvSpPr>
        <p:spPr>
          <a:xfrm>
            <a:off x="16008862" y="4336025"/>
            <a:ext cx="6524829" cy="7285704"/>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类标题+文字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7"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6" name="文本占位符 8"/>
          <p:cNvSpPr>
            <a:spLocks noGrp="1"/>
          </p:cNvSpPr>
          <p:nvPr>
            <p:ph type="body" sz="quarter" idx="32" hasCustomPrompt="1"/>
          </p:nvPr>
        </p:nvSpPr>
        <p:spPr>
          <a:xfrm>
            <a:off x="3227294" y="5074400"/>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7" name="文本占位符 8"/>
          <p:cNvSpPr>
            <a:spLocks noGrp="1"/>
          </p:cNvSpPr>
          <p:nvPr>
            <p:ph type="body" sz="quarter" idx="38" hasCustomPrompt="1"/>
          </p:nvPr>
        </p:nvSpPr>
        <p:spPr>
          <a:xfrm>
            <a:off x="3207518" y="4096188"/>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9" name="Shape 2532"/>
          <p:cNvSpPr/>
          <p:nvPr userDrawn="1"/>
        </p:nvSpPr>
        <p:spPr>
          <a:xfrm>
            <a:off x="2232637" y="4101047"/>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
        <p:nvSpPr>
          <p:cNvPr id="20" name="文本占位符 8"/>
          <p:cNvSpPr>
            <a:spLocks noGrp="1"/>
          </p:cNvSpPr>
          <p:nvPr>
            <p:ph type="body" sz="quarter" idx="39" hasCustomPrompt="1"/>
          </p:nvPr>
        </p:nvSpPr>
        <p:spPr>
          <a:xfrm>
            <a:off x="3227294" y="7993761"/>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1" name="文本占位符 8"/>
          <p:cNvSpPr>
            <a:spLocks noGrp="1"/>
          </p:cNvSpPr>
          <p:nvPr>
            <p:ph type="body" sz="quarter" idx="40" hasCustomPrompt="1"/>
          </p:nvPr>
        </p:nvSpPr>
        <p:spPr>
          <a:xfrm>
            <a:off x="3207518" y="7015549"/>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2" name="Shape 2532"/>
          <p:cNvSpPr/>
          <p:nvPr userDrawn="1"/>
        </p:nvSpPr>
        <p:spPr>
          <a:xfrm>
            <a:off x="2232637" y="7020408"/>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
        <p:nvSpPr>
          <p:cNvPr id="23" name="文本占位符 8"/>
          <p:cNvSpPr>
            <a:spLocks noGrp="1"/>
          </p:cNvSpPr>
          <p:nvPr>
            <p:ph type="body" sz="quarter" idx="41" hasCustomPrompt="1"/>
          </p:nvPr>
        </p:nvSpPr>
        <p:spPr>
          <a:xfrm>
            <a:off x="3201168" y="11021752"/>
            <a:ext cx="19259733" cy="125823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4" name="文本占位符 8"/>
          <p:cNvSpPr>
            <a:spLocks noGrp="1"/>
          </p:cNvSpPr>
          <p:nvPr>
            <p:ph type="body" sz="quarter" idx="42" hasCustomPrompt="1"/>
          </p:nvPr>
        </p:nvSpPr>
        <p:spPr>
          <a:xfrm>
            <a:off x="3181392" y="10043540"/>
            <a:ext cx="5830763" cy="919218"/>
          </a:xfrm>
        </p:spPr>
        <p:txBody>
          <a:bodyPr>
            <a:noAutofit/>
          </a:bodyPr>
          <a:lstStyle>
            <a:lvl1pPr marL="0" indent="0">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5" name="Shape 2532"/>
          <p:cNvSpPr/>
          <p:nvPr userDrawn="1"/>
        </p:nvSpPr>
        <p:spPr>
          <a:xfrm>
            <a:off x="2206511" y="10048399"/>
            <a:ext cx="658516" cy="804853"/>
          </a:xfrm>
          <a:custGeom>
            <a:avLst/>
            <a:gdLst/>
            <a:ahLst/>
            <a:cxnLst>
              <a:cxn ang="0">
                <a:pos x="wd2" y="hd2"/>
              </a:cxn>
              <a:cxn ang="5400000">
                <a:pos x="wd2" y="hd2"/>
              </a:cxn>
              <a:cxn ang="10800000">
                <a:pos x="wd2" y="hd2"/>
              </a:cxn>
              <a:cxn ang="16200000">
                <a:pos x="wd2" y="hd2"/>
              </a:cxn>
            </a:cxnLst>
            <a:rect l="0" t="0" r="r" b="b"/>
            <a:pathLst>
              <a:path w="21600" h="21600" extrusionOk="0">
                <a:moveTo>
                  <a:pt x="14400" y="5891"/>
                </a:moveTo>
                <a:lnTo>
                  <a:pt x="14400" y="982"/>
                </a:lnTo>
                <a:lnTo>
                  <a:pt x="15000" y="982"/>
                </a:lnTo>
                <a:lnTo>
                  <a:pt x="20400" y="5891"/>
                </a:lnTo>
                <a:cubicBezTo>
                  <a:pt x="20400" y="5891"/>
                  <a:pt x="14400" y="5891"/>
                  <a:pt x="14400" y="5891"/>
                </a:cubicBezTo>
                <a:close/>
                <a:moveTo>
                  <a:pt x="20400" y="19636"/>
                </a:moveTo>
                <a:cubicBezTo>
                  <a:pt x="20400" y="20179"/>
                  <a:pt x="19862" y="20618"/>
                  <a:pt x="19200" y="20618"/>
                </a:cubicBezTo>
                <a:lnTo>
                  <a:pt x="2400" y="20618"/>
                </a:lnTo>
                <a:cubicBezTo>
                  <a:pt x="1737" y="20618"/>
                  <a:pt x="1200" y="20179"/>
                  <a:pt x="1200" y="19636"/>
                </a:cubicBezTo>
                <a:lnTo>
                  <a:pt x="1200" y="1964"/>
                </a:lnTo>
                <a:cubicBezTo>
                  <a:pt x="1200" y="1422"/>
                  <a:pt x="1737" y="982"/>
                  <a:pt x="2400" y="982"/>
                </a:cubicBezTo>
                <a:lnTo>
                  <a:pt x="13200" y="982"/>
                </a:lnTo>
                <a:lnTo>
                  <a:pt x="13200" y="5891"/>
                </a:lnTo>
                <a:cubicBezTo>
                  <a:pt x="13200" y="6433"/>
                  <a:pt x="13738" y="6873"/>
                  <a:pt x="14400" y="6873"/>
                </a:cubicBezTo>
                <a:lnTo>
                  <a:pt x="20400" y="6873"/>
                </a:lnTo>
                <a:cubicBezTo>
                  <a:pt x="20400" y="6873"/>
                  <a:pt x="20400" y="19636"/>
                  <a:pt x="20400" y="19636"/>
                </a:cubicBezTo>
                <a:close/>
                <a:moveTo>
                  <a:pt x="15600" y="0"/>
                </a:moveTo>
                <a:lnTo>
                  <a:pt x="2400" y="0"/>
                </a:lnTo>
                <a:cubicBezTo>
                  <a:pt x="1075" y="0"/>
                  <a:pt x="0" y="879"/>
                  <a:pt x="0" y="1964"/>
                </a:cubicBezTo>
                <a:lnTo>
                  <a:pt x="0" y="19636"/>
                </a:lnTo>
                <a:cubicBezTo>
                  <a:pt x="0" y="20721"/>
                  <a:pt x="1075" y="21600"/>
                  <a:pt x="2400" y="21600"/>
                </a:cubicBezTo>
                <a:lnTo>
                  <a:pt x="19200" y="21600"/>
                </a:lnTo>
                <a:cubicBezTo>
                  <a:pt x="20525" y="21600"/>
                  <a:pt x="21600" y="20721"/>
                  <a:pt x="21600" y="19636"/>
                </a:cubicBezTo>
                <a:lnTo>
                  <a:pt x="21600" y="5400"/>
                </a:lnTo>
                <a:cubicBezTo>
                  <a:pt x="21600" y="5400"/>
                  <a:pt x="15600" y="0"/>
                  <a:pt x="15600" y="0"/>
                </a:cubicBezTo>
                <a:close/>
                <a:moveTo>
                  <a:pt x="4800" y="8836"/>
                </a:moveTo>
                <a:cubicBezTo>
                  <a:pt x="4800" y="9108"/>
                  <a:pt x="5068" y="9327"/>
                  <a:pt x="5400" y="9327"/>
                </a:cubicBezTo>
                <a:lnTo>
                  <a:pt x="16200" y="9327"/>
                </a:lnTo>
                <a:cubicBezTo>
                  <a:pt x="16532" y="9327"/>
                  <a:pt x="16800" y="9108"/>
                  <a:pt x="16800" y="8836"/>
                </a:cubicBezTo>
                <a:cubicBezTo>
                  <a:pt x="16800" y="8566"/>
                  <a:pt x="16532" y="8345"/>
                  <a:pt x="16200" y="8345"/>
                </a:cubicBezTo>
                <a:lnTo>
                  <a:pt x="5400" y="8345"/>
                </a:lnTo>
                <a:cubicBezTo>
                  <a:pt x="5068" y="8345"/>
                  <a:pt x="4800" y="8566"/>
                  <a:pt x="4800" y="8836"/>
                </a:cubicBezTo>
                <a:moveTo>
                  <a:pt x="16200" y="12273"/>
                </a:moveTo>
                <a:lnTo>
                  <a:pt x="5400" y="12273"/>
                </a:lnTo>
                <a:cubicBezTo>
                  <a:pt x="5068" y="12273"/>
                  <a:pt x="4800" y="12493"/>
                  <a:pt x="4800" y="12764"/>
                </a:cubicBezTo>
                <a:cubicBezTo>
                  <a:pt x="4800" y="13035"/>
                  <a:pt x="5068" y="13255"/>
                  <a:pt x="5400" y="13255"/>
                </a:cubicBezTo>
                <a:lnTo>
                  <a:pt x="16200" y="13255"/>
                </a:lnTo>
                <a:cubicBezTo>
                  <a:pt x="16532" y="13255"/>
                  <a:pt x="16800" y="13035"/>
                  <a:pt x="16800" y="12764"/>
                </a:cubicBezTo>
                <a:cubicBezTo>
                  <a:pt x="16800" y="12493"/>
                  <a:pt x="16532" y="12273"/>
                  <a:pt x="16200" y="12273"/>
                </a:cubicBezTo>
                <a:moveTo>
                  <a:pt x="5400" y="5400"/>
                </a:moveTo>
                <a:lnTo>
                  <a:pt x="8400" y="5400"/>
                </a:lnTo>
                <a:cubicBezTo>
                  <a:pt x="8732" y="5400"/>
                  <a:pt x="9000" y="5181"/>
                  <a:pt x="9000" y="4909"/>
                </a:cubicBezTo>
                <a:cubicBezTo>
                  <a:pt x="9000" y="4638"/>
                  <a:pt x="8732" y="4418"/>
                  <a:pt x="8400" y="4418"/>
                </a:cubicBezTo>
                <a:lnTo>
                  <a:pt x="5400" y="4418"/>
                </a:lnTo>
                <a:cubicBezTo>
                  <a:pt x="5068" y="4418"/>
                  <a:pt x="4800" y="4638"/>
                  <a:pt x="4800" y="4909"/>
                </a:cubicBezTo>
                <a:cubicBezTo>
                  <a:pt x="4800" y="5181"/>
                  <a:pt x="5068" y="5400"/>
                  <a:pt x="5400" y="5400"/>
                </a:cubicBezTo>
                <a:moveTo>
                  <a:pt x="12600" y="16200"/>
                </a:moveTo>
                <a:lnTo>
                  <a:pt x="5400" y="16200"/>
                </a:lnTo>
                <a:cubicBezTo>
                  <a:pt x="5068" y="16200"/>
                  <a:pt x="4800" y="16420"/>
                  <a:pt x="4800" y="16691"/>
                </a:cubicBezTo>
                <a:cubicBezTo>
                  <a:pt x="4800" y="16962"/>
                  <a:pt x="5068" y="17182"/>
                  <a:pt x="5400" y="17182"/>
                </a:cubicBezTo>
                <a:lnTo>
                  <a:pt x="12600" y="17182"/>
                </a:lnTo>
                <a:cubicBezTo>
                  <a:pt x="12932" y="17182"/>
                  <a:pt x="13200" y="16962"/>
                  <a:pt x="13200" y="16691"/>
                </a:cubicBezTo>
                <a:cubicBezTo>
                  <a:pt x="13200" y="16420"/>
                  <a:pt x="12932" y="16200"/>
                  <a:pt x="12600" y="16200"/>
                </a:cubicBezTo>
              </a:path>
            </a:pathLst>
          </a:custGeom>
          <a:solidFill>
            <a:schemeClr val="accent3"/>
          </a:solidFill>
          <a:ln w="12700">
            <a:miter lim="400000"/>
          </a:ln>
        </p:spPr>
        <p:txBody>
          <a:bodyPr lIns="38090" tIns="38090" rIns="38090" bIns="38090" anchor="ctr"/>
          <a:lstStyle/>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图片+文案-2">
    <p:bg>
      <p:bgPr>
        <a:solidFill>
          <a:srgbClr val="FFFFFF"/>
        </a:solidFill>
        <a:effectLst/>
      </p:bgPr>
    </p:bg>
    <p:spTree>
      <p:nvGrpSpPr>
        <p:cNvPr id="1" name=""/>
        <p:cNvGrpSpPr/>
        <p:nvPr/>
      </p:nvGrpSpPr>
      <p:grpSpPr>
        <a:xfrm>
          <a:off x="0" y="0"/>
          <a:ext cx="0" cy="0"/>
          <a:chOff x="0" y="0"/>
          <a:chExt cx="0" cy="0"/>
        </a:xfrm>
      </p:grpSpPr>
      <p:sp>
        <p:nvSpPr>
          <p:cNvPr id="11" name="平行四边形 10"/>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575878" y="4396898"/>
            <a:ext cx="11400817" cy="6636665"/>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3259200" y="5497323"/>
            <a:ext cx="8601210" cy="5536240"/>
          </a:xfrm>
        </p:spPr>
        <p:txBody>
          <a:bodyPr>
            <a:normAutofit/>
          </a:bodyPr>
          <a:lstStyle>
            <a:lvl1pPr marL="0" indent="0">
              <a:buNone/>
              <a:defRPr sz="26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文本占位符 8"/>
          <p:cNvSpPr>
            <a:spLocks noGrp="1"/>
          </p:cNvSpPr>
          <p:nvPr>
            <p:ph type="body" sz="quarter" idx="18" hasCustomPrompt="1"/>
          </p:nvPr>
        </p:nvSpPr>
        <p:spPr>
          <a:xfrm>
            <a:off x="13259200" y="4396898"/>
            <a:ext cx="8601210" cy="856035"/>
          </a:xfrm>
        </p:spPr>
        <p:txBody>
          <a:bodyPr>
            <a:normAutofit/>
          </a:bodyPr>
          <a:lstStyle>
            <a:lvl1pPr marL="0" indent="0">
              <a:buNone/>
              <a:defRPr sz="30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5" name="文本占位符 8"/>
          <p:cNvSpPr>
            <a:spLocks noGrp="1"/>
          </p:cNvSpPr>
          <p:nvPr>
            <p:ph type="body" sz="quarter" idx="19" hasCustomPrompt="1"/>
          </p:nvPr>
        </p:nvSpPr>
        <p:spPr>
          <a:xfrm>
            <a:off x="2975681" y="11122310"/>
            <a:ext cx="8601210" cy="631945"/>
          </a:xfrm>
        </p:spPr>
        <p:txBody>
          <a:bodyPr>
            <a:normAutofit/>
          </a:bodyPr>
          <a:lstStyle>
            <a:lvl1pPr marL="0" indent="0" algn="ctr">
              <a:buNone/>
              <a:defRPr sz="2000">
                <a:solidFill>
                  <a:schemeClr val="tx1">
                    <a:lumMod val="75000"/>
                    <a:lumOff val="25000"/>
                  </a:schemeClr>
                </a:solidFill>
              </a:defRPr>
            </a:lvl1pPr>
          </a:lstStyle>
          <a:p>
            <a:pPr lvl="0"/>
            <a:r>
              <a:rPr lang="en-US" altLang="zh-CN" dirty="0"/>
              <a:t>-</a:t>
            </a:r>
            <a:r>
              <a:rPr lang="zh-CN" altLang="en-US" dirty="0"/>
              <a:t>单击此处编辑图片名字</a:t>
            </a:r>
            <a:r>
              <a:rPr lang="en-US" altLang="zh-CN" dirty="0"/>
              <a:t>-</a:t>
            </a:r>
            <a:endParaRPr lang="zh-CN" altLang="en-US" dirty="0"/>
          </a:p>
        </p:txBody>
      </p:sp>
      <p:sp>
        <p:nvSpPr>
          <p:cNvPr id="16"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图片+文案-3">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3028952"/>
            <a:ext cx="15709900" cy="9163048"/>
          </a:xfrm>
        </p:spPr>
        <p:txBody>
          <a:bodyPr/>
          <a:lstStyle>
            <a:lvl1pPr marL="0" indent="0">
              <a:buNone/>
              <a:defRPr/>
            </a:lvl1pPr>
          </a:lstStyle>
          <a:p>
            <a:endParaRPr lang="zh-CN" altLang="en-US" dirty="0"/>
          </a:p>
        </p:txBody>
      </p:sp>
      <p:sp>
        <p:nvSpPr>
          <p:cNvPr id="8" name="平行四边形 7"/>
          <p:cNvSpPr/>
          <p:nvPr userDrawn="1"/>
        </p:nvSpPr>
        <p:spPr>
          <a:xfrm>
            <a:off x="11220450" y="4887180"/>
            <a:ext cx="12900025" cy="6304246"/>
          </a:xfrm>
          <a:prstGeom prst="parallelogram">
            <a:avLst>
              <a:gd name="adj" fmla="val 0"/>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9" name="文本占位符 8"/>
          <p:cNvSpPr>
            <a:spLocks noGrp="1"/>
          </p:cNvSpPr>
          <p:nvPr>
            <p:ph type="body" sz="quarter" idx="14" hasCustomPrompt="1"/>
          </p:nvPr>
        </p:nvSpPr>
        <p:spPr>
          <a:xfrm>
            <a:off x="13433425" y="6839743"/>
            <a:ext cx="9499600" cy="3747329"/>
          </a:xfrm>
        </p:spPr>
        <p:txBody>
          <a:bodyPr>
            <a:normAutofit/>
          </a:bodyPr>
          <a:lstStyle>
            <a:lvl1pPr marL="0" indent="0">
              <a:buNone/>
              <a:defRPr sz="2600">
                <a:solidFill>
                  <a:schemeClr val="bg1"/>
                </a:solidFill>
              </a:defRPr>
            </a:lvl1pPr>
          </a:lstStyle>
          <a:p>
            <a:pPr lvl="0"/>
            <a:r>
              <a:rPr lang="zh-CN" altLang="en-US" dirty="0"/>
              <a:t>单击此处编辑说明文字</a:t>
            </a:r>
            <a:endParaRPr lang="zh-CN" altLang="en-US" dirty="0"/>
          </a:p>
        </p:txBody>
      </p:sp>
      <p:sp>
        <p:nvSpPr>
          <p:cNvPr id="12"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3" name="文本占位符 8"/>
          <p:cNvSpPr>
            <a:spLocks noGrp="1"/>
          </p:cNvSpPr>
          <p:nvPr>
            <p:ph type="body" sz="quarter" idx="18" hasCustomPrompt="1"/>
          </p:nvPr>
        </p:nvSpPr>
        <p:spPr>
          <a:xfrm>
            <a:off x="13433425" y="5640994"/>
            <a:ext cx="8601210" cy="856035"/>
          </a:xfrm>
        </p:spPr>
        <p:txBody>
          <a:bodyPr>
            <a:normAutofit/>
          </a:bodyPr>
          <a:lstStyle>
            <a:lvl1pPr marL="0" indent="0">
              <a:buNone/>
              <a:defRPr sz="3000" b="1">
                <a:solidFill>
                  <a:schemeClr val="bg1"/>
                </a:solidFill>
              </a:defRPr>
            </a:lvl1pPr>
          </a:lstStyle>
          <a:p>
            <a:pPr lvl="0"/>
            <a:r>
              <a:rPr lang="zh-CN" altLang="en-US" dirty="0"/>
              <a:t>单击此处编辑图片标题</a:t>
            </a:r>
            <a:endParaRPr lang="zh-CN" altLang="en-US" dirty="0"/>
          </a:p>
        </p:txBody>
      </p:sp>
      <p:sp>
        <p:nvSpPr>
          <p:cNvPr id="14"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5"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图片+文案">
    <p:bg>
      <p:bgPr>
        <a:solidFill>
          <a:srgbClr val="FFFFFF"/>
        </a:solidFill>
        <a:effectLst/>
      </p:bgPr>
    </p:bg>
    <p:spTree>
      <p:nvGrpSpPr>
        <p:cNvPr id="1" name=""/>
        <p:cNvGrpSpPr/>
        <p:nvPr/>
      </p:nvGrpSpPr>
      <p:grpSpPr>
        <a:xfrm>
          <a:off x="0" y="0"/>
          <a:ext cx="0" cy="0"/>
          <a:chOff x="0" y="0"/>
          <a:chExt cx="0" cy="0"/>
        </a:xfrm>
      </p:grpSpPr>
      <p:sp>
        <p:nvSpPr>
          <p:cNvPr id="21" name="SmartArt 占位符 4"/>
          <p:cNvSpPr>
            <a:spLocks noGrp="1"/>
          </p:cNvSpPr>
          <p:nvPr>
            <p:ph type="pic" sz="quarter" idx="38" hasCustomPrompt="1"/>
          </p:nvPr>
        </p:nvSpPr>
        <p:spPr>
          <a:xfrm>
            <a:off x="1187450" y="4231126"/>
            <a:ext cx="5019539" cy="937871"/>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12" name="图片占位符 6"/>
          <p:cNvSpPr>
            <a:spLocks noGrp="1"/>
          </p:cNvSpPr>
          <p:nvPr>
            <p:ph type="pic" sz="quarter" idx="28"/>
          </p:nvPr>
        </p:nvSpPr>
        <p:spPr>
          <a:xfrm>
            <a:off x="12124015" y="5981700"/>
            <a:ext cx="11996459" cy="7697788"/>
          </a:xfrm>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187450" y="8143248"/>
            <a:ext cx="10404783" cy="5536240"/>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203325" y="5413388"/>
            <a:ext cx="10388908" cy="2344264"/>
          </a:xfrm>
        </p:spPr>
        <p:txBody>
          <a:bodyPr>
            <a:normAutofit/>
          </a:bodyPr>
          <a:lstStyle>
            <a:lvl1pPr marL="0" indent="0">
              <a:buNone/>
              <a:defRPr sz="26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8" name="文本占位符 7"/>
          <p:cNvSpPr>
            <a:spLocks noGrp="1"/>
          </p:cNvSpPr>
          <p:nvPr>
            <p:ph type="body" sz="quarter" idx="16" hasCustomPrompt="1"/>
          </p:nvPr>
        </p:nvSpPr>
        <p:spPr>
          <a:xfrm>
            <a:off x="1187450" y="2954775"/>
            <a:ext cx="21729700" cy="641181"/>
          </a:xfrm>
        </p:spPr>
        <p:txBody>
          <a:bodyPr>
            <a:normAutofit/>
          </a:bodyPr>
          <a:lstStyle>
            <a:lvl1pPr marL="0" indent="0" algn="l">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3" name="文本占位符 2"/>
          <p:cNvSpPr>
            <a:spLocks noGrp="1"/>
          </p:cNvSpPr>
          <p:nvPr>
            <p:ph type="body" sz="quarter" idx="17" hasCustomPrompt="1"/>
          </p:nvPr>
        </p:nvSpPr>
        <p:spPr>
          <a:xfrm>
            <a:off x="1203325" y="1809919"/>
            <a:ext cx="21701125" cy="1047582"/>
          </a:xfrm>
        </p:spPr>
        <p:txBody>
          <a:bodyPr>
            <a:normAutofit/>
          </a:bodyPr>
          <a:lstStyle>
            <a:lvl1pPr marL="0" indent="0" algn="l">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文本占位符 8"/>
          <p:cNvSpPr>
            <a:spLocks noGrp="1"/>
          </p:cNvSpPr>
          <p:nvPr>
            <p:ph type="body" sz="quarter" idx="18" hasCustomPrompt="1"/>
          </p:nvPr>
        </p:nvSpPr>
        <p:spPr>
          <a:xfrm>
            <a:off x="1382613" y="4396089"/>
            <a:ext cx="4698711" cy="856035"/>
          </a:xfrm>
        </p:spPr>
        <p:txBody>
          <a:bodyPr>
            <a:normAutofit/>
          </a:bodyPr>
          <a:lstStyle>
            <a:lvl1pPr marL="0" indent="0">
              <a:buNone/>
              <a:defRPr sz="3000" b="1">
                <a:solidFill>
                  <a:schemeClr val="bg1"/>
                </a:solidFill>
              </a:defRPr>
            </a:lvl1pPr>
          </a:lstStyle>
          <a:p>
            <a:pPr lvl="0"/>
            <a:r>
              <a:rPr lang="zh-CN" altLang="en-US" dirty="0"/>
              <a:t>单击此处编辑图片标题</a:t>
            </a:r>
            <a:endParaRPr lang="zh-CN" altLang="en-US" dirty="0"/>
          </a:p>
        </p:txBody>
      </p:sp>
      <p:sp>
        <p:nvSpPr>
          <p:cNvPr id="16"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8" name="SmartArt 占位符 4"/>
          <p:cNvSpPr>
            <a:spLocks noGrp="1"/>
          </p:cNvSpPr>
          <p:nvPr>
            <p:ph type="pic" sz="quarter" idx="36" hasCustomPrompt="1"/>
          </p:nvPr>
        </p:nvSpPr>
        <p:spPr>
          <a:xfrm>
            <a:off x="18211800" y="4797813"/>
            <a:ext cx="5908675" cy="3345435"/>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19" name="文本占位符 8"/>
          <p:cNvSpPr>
            <a:spLocks noGrp="1"/>
          </p:cNvSpPr>
          <p:nvPr>
            <p:ph type="body" sz="quarter" idx="37" hasCustomPrompt="1"/>
          </p:nvPr>
        </p:nvSpPr>
        <p:spPr>
          <a:xfrm>
            <a:off x="18642264" y="6316937"/>
            <a:ext cx="5017836" cy="155961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a:t>
            </a:r>
            <a:endParaRPr lang="en-US" altLang="zh-CN" dirty="0"/>
          </a:p>
        </p:txBody>
      </p:sp>
      <p:sp>
        <p:nvSpPr>
          <p:cNvPr id="20" name="文本占位符 8"/>
          <p:cNvSpPr>
            <a:spLocks noGrp="1"/>
          </p:cNvSpPr>
          <p:nvPr>
            <p:ph type="body" sz="quarter" idx="25" hasCustomPrompt="1"/>
          </p:nvPr>
        </p:nvSpPr>
        <p:spPr>
          <a:xfrm>
            <a:off x="18642264" y="5114775"/>
            <a:ext cx="3573846"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图+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265645" y="11460077"/>
            <a:ext cx="11560175" cy="1047582"/>
          </a:xfrm>
        </p:spPr>
        <p:txBody>
          <a:bodyPr>
            <a:normAutofit/>
          </a:bodyPr>
          <a:lstStyle>
            <a:lvl1pPr marL="0" indent="0" algn="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0" y="2723987"/>
            <a:ext cx="12060238" cy="8401214"/>
          </a:xfrm>
        </p:spPr>
        <p:txBody>
          <a:bodyPr/>
          <a:lstStyle/>
          <a:p>
            <a:endParaRPr lang="zh-CN" altLang="en-US"/>
          </a:p>
        </p:txBody>
      </p:sp>
      <p:sp>
        <p:nvSpPr>
          <p:cNvPr id="5" name="SmartArt 占位符 4"/>
          <p:cNvSpPr>
            <a:spLocks noGrp="1"/>
          </p:cNvSpPr>
          <p:nvPr>
            <p:ph type="pic" sz="quarter" idx="35" hasCustomPrompt="1"/>
          </p:nvPr>
        </p:nvSpPr>
        <p:spPr>
          <a:xfrm>
            <a:off x="12060237" y="0"/>
            <a:ext cx="12060238" cy="13679488"/>
          </a:xfrm>
          <a:solidFill>
            <a:schemeClr val="accent3"/>
          </a:solidFill>
        </p:spPr>
        <p:txBody>
          <a:bodyPr/>
          <a:lstStyle>
            <a:lvl1pPr marL="0" indent="0">
              <a:buNone/>
              <a:defRPr/>
            </a:lvl1pPr>
          </a:lstStyle>
          <a:p>
            <a:r>
              <a:rPr lang="en-US" altLang="zh-CN" dirty="0"/>
              <a:t> </a:t>
            </a:r>
            <a:endParaRPr lang="zh-CN" altLang="en-US" dirty="0"/>
          </a:p>
        </p:txBody>
      </p:sp>
      <p:sp>
        <p:nvSpPr>
          <p:cNvPr id="13" name="SmartArt 占位符 4"/>
          <p:cNvSpPr>
            <a:spLocks noGrp="1"/>
          </p:cNvSpPr>
          <p:nvPr>
            <p:ph type="pic" sz="quarter" idx="37" hasCustomPrompt="1"/>
          </p:nvPr>
        </p:nvSpPr>
        <p:spPr>
          <a:xfrm>
            <a:off x="12104155" y="2712798"/>
            <a:ext cx="4012145" cy="8401214"/>
          </a:xfrm>
          <a:solidFill>
            <a:schemeClr val="bg1">
              <a:alpha val="10000"/>
            </a:schemeClr>
          </a:solidFill>
        </p:spPr>
        <p:txBody>
          <a:bodyPr/>
          <a:lstStyle>
            <a:lvl1pPr marL="0" indent="0">
              <a:buNone/>
              <a:defRPr/>
            </a:lvl1pPr>
          </a:lstStyle>
          <a:p>
            <a:r>
              <a:rPr lang="en-US" altLang="zh-CN" dirty="0"/>
              <a:t> </a:t>
            </a:r>
            <a:endParaRPr lang="zh-CN" altLang="en-US" dirty="0"/>
          </a:p>
        </p:txBody>
      </p:sp>
      <p:sp>
        <p:nvSpPr>
          <p:cNvPr id="15" name="文本占位符 8"/>
          <p:cNvSpPr>
            <a:spLocks noGrp="1"/>
          </p:cNvSpPr>
          <p:nvPr>
            <p:ph type="body" sz="quarter" idx="36" hasCustomPrompt="1"/>
          </p:nvPr>
        </p:nvSpPr>
        <p:spPr>
          <a:xfrm>
            <a:off x="12753181" y="8338151"/>
            <a:ext cx="8593292" cy="356250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6" name="文本占位符 8"/>
          <p:cNvSpPr>
            <a:spLocks noGrp="1"/>
          </p:cNvSpPr>
          <p:nvPr>
            <p:ph type="body" sz="quarter" idx="25" hasCustomPrompt="1"/>
          </p:nvPr>
        </p:nvSpPr>
        <p:spPr>
          <a:xfrm>
            <a:off x="12798204" y="6809329"/>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4" name="图片占位符 2"/>
          <p:cNvSpPr>
            <a:spLocks noGrp="1"/>
          </p:cNvSpPr>
          <p:nvPr>
            <p:ph type="pic" sz="quarter" idx="38" hasCustomPrompt="1"/>
          </p:nvPr>
        </p:nvSpPr>
        <p:spPr>
          <a:xfrm>
            <a:off x="12753181" y="4106445"/>
            <a:ext cx="2029619" cy="1916238"/>
          </a:xfrm>
        </p:spPr>
        <p:txBody>
          <a:bodyPr/>
          <a:lstStyle/>
          <a:p>
            <a:r>
              <a:rPr lang="zh-CN" altLang="en-US" dirty="0"/>
              <a:t>图标</a:t>
            </a:r>
            <a:endParaRPr lang="zh-CN" altLang="en-US"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图+3类">
    <p:bg>
      <p:bgPr>
        <a:solidFill>
          <a:srgbClr val="FFFFFF"/>
        </a:solidFill>
        <a:effectLst/>
      </p:bgPr>
    </p:bg>
    <p:spTree>
      <p:nvGrpSpPr>
        <p:cNvPr id="1" name=""/>
        <p:cNvGrpSpPr/>
        <p:nvPr/>
      </p:nvGrpSpPr>
      <p:grpSpPr>
        <a:xfrm>
          <a:off x="0" y="0"/>
          <a:ext cx="0" cy="0"/>
          <a:chOff x="0" y="0"/>
          <a:chExt cx="0" cy="0"/>
        </a:xfrm>
      </p:grpSpPr>
      <p:sp>
        <p:nvSpPr>
          <p:cNvPr id="17" name="SmartArt 占位符 4"/>
          <p:cNvSpPr>
            <a:spLocks noGrp="1"/>
          </p:cNvSpPr>
          <p:nvPr>
            <p:ph type="pic" sz="quarter" idx="39" hasCustomPrompt="1"/>
          </p:nvPr>
        </p:nvSpPr>
        <p:spPr>
          <a:xfrm>
            <a:off x="15613" y="1833"/>
            <a:ext cx="12060238" cy="13679488"/>
          </a:xfrm>
          <a:solidFill>
            <a:schemeClr val="accent3"/>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7" name="平行四边形 136"/>
          <p:cNvSpPr/>
          <p:nvPr userDrawn="1"/>
        </p:nvSpPr>
        <p:spPr>
          <a:xfrm>
            <a:off x="456145" y="846307"/>
            <a:ext cx="876300" cy="641181"/>
          </a:xfrm>
          <a:prstGeom prst="parallelogram">
            <a:avLst>
              <a:gd name="adj" fmla="val 27842"/>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bg1"/>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bg1"/>
                </a:solidFill>
              </a:defRPr>
            </a:lvl1pPr>
          </a:lstStyle>
          <a:p>
            <a:pPr lvl="0"/>
            <a:r>
              <a:rPr lang="zh-CN" altLang="en-US" dirty="0"/>
              <a:t>单击此处编辑标题</a:t>
            </a:r>
            <a:endParaRPr lang="zh-CN" altLang="en-US" dirty="0"/>
          </a:p>
        </p:txBody>
      </p:sp>
      <p:sp>
        <p:nvSpPr>
          <p:cNvPr id="3" name="图片占位符 2"/>
          <p:cNvSpPr>
            <a:spLocks noGrp="1"/>
          </p:cNvSpPr>
          <p:nvPr>
            <p:ph type="pic" sz="quarter" idx="32"/>
          </p:nvPr>
        </p:nvSpPr>
        <p:spPr>
          <a:xfrm>
            <a:off x="12075851" y="0"/>
            <a:ext cx="12060238" cy="13679488"/>
          </a:xfrm>
        </p:spPr>
        <p:txBody>
          <a:bodyPr/>
          <a:lstStyle/>
          <a:p>
            <a:endParaRPr lang="zh-CN" altLang="en-US"/>
          </a:p>
        </p:txBody>
      </p:sp>
      <p:sp>
        <p:nvSpPr>
          <p:cNvPr id="4" name="SmartArt 占位符 3"/>
          <p:cNvSpPr>
            <a:spLocks noGrp="1"/>
          </p:cNvSpPr>
          <p:nvPr>
            <p:ph type="pic" sz="quarter" idx="40" hasCustomPrompt="1"/>
          </p:nvPr>
        </p:nvSpPr>
        <p:spPr>
          <a:xfrm>
            <a:off x="1166191" y="3775544"/>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14" name="图片占位符 2"/>
          <p:cNvSpPr>
            <a:spLocks noGrp="1"/>
          </p:cNvSpPr>
          <p:nvPr>
            <p:ph type="pic" sz="quarter" idx="38" hasCustomPrompt="1"/>
          </p:nvPr>
        </p:nvSpPr>
        <p:spPr>
          <a:xfrm>
            <a:off x="1365574" y="4172071"/>
            <a:ext cx="1202768" cy="873624"/>
          </a:xfrm>
        </p:spPr>
        <p:txBody>
          <a:bodyPr/>
          <a:lstStyle>
            <a:lvl1pPr marL="0" indent="0" algn="ctr">
              <a:buNone/>
              <a:defRPr/>
            </a:lvl1pPr>
          </a:lstStyle>
          <a:p>
            <a:r>
              <a:rPr lang="zh-CN" altLang="en-US" dirty="0"/>
              <a:t>图标</a:t>
            </a:r>
            <a:endParaRPr lang="zh-CN" altLang="en-US" dirty="0"/>
          </a:p>
        </p:txBody>
      </p:sp>
      <p:sp>
        <p:nvSpPr>
          <p:cNvPr id="18" name="文本占位符 8"/>
          <p:cNvSpPr>
            <a:spLocks noGrp="1"/>
          </p:cNvSpPr>
          <p:nvPr>
            <p:ph type="body" sz="quarter" idx="36" hasCustomPrompt="1"/>
          </p:nvPr>
        </p:nvSpPr>
        <p:spPr>
          <a:xfrm>
            <a:off x="2991369" y="4641518"/>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19" name="文本占位符 8"/>
          <p:cNvSpPr>
            <a:spLocks noGrp="1"/>
          </p:cNvSpPr>
          <p:nvPr>
            <p:ph type="body" sz="quarter" idx="25" hasCustomPrompt="1"/>
          </p:nvPr>
        </p:nvSpPr>
        <p:spPr>
          <a:xfrm>
            <a:off x="3013856" y="3747835"/>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0" name="SmartArt 占位符 3"/>
          <p:cNvSpPr>
            <a:spLocks noGrp="1"/>
          </p:cNvSpPr>
          <p:nvPr>
            <p:ph type="pic" sz="quarter" idx="41" hasCustomPrompt="1"/>
          </p:nvPr>
        </p:nvSpPr>
        <p:spPr>
          <a:xfrm>
            <a:off x="1166191" y="6746047"/>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21" name="图片占位符 2"/>
          <p:cNvSpPr>
            <a:spLocks noGrp="1"/>
          </p:cNvSpPr>
          <p:nvPr>
            <p:ph type="pic" sz="quarter" idx="42" hasCustomPrompt="1"/>
          </p:nvPr>
        </p:nvSpPr>
        <p:spPr>
          <a:xfrm>
            <a:off x="1365574" y="7142574"/>
            <a:ext cx="1202768" cy="873624"/>
          </a:xfrm>
        </p:spPr>
        <p:txBody>
          <a:bodyPr/>
          <a:lstStyle>
            <a:lvl1pPr marL="0" indent="0" algn="ctr">
              <a:buNone/>
              <a:defRPr/>
            </a:lvl1pPr>
          </a:lstStyle>
          <a:p>
            <a:r>
              <a:rPr lang="zh-CN" altLang="en-US" dirty="0"/>
              <a:t>图标</a:t>
            </a:r>
            <a:endParaRPr lang="zh-CN" altLang="en-US" dirty="0"/>
          </a:p>
        </p:txBody>
      </p:sp>
      <p:sp>
        <p:nvSpPr>
          <p:cNvPr id="22" name="文本占位符 8"/>
          <p:cNvSpPr>
            <a:spLocks noGrp="1"/>
          </p:cNvSpPr>
          <p:nvPr>
            <p:ph type="body" sz="quarter" idx="43" hasCustomPrompt="1"/>
          </p:nvPr>
        </p:nvSpPr>
        <p:spPr>
          <a:xfrm>
            <a:off x="2991369" y="7612021"/>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23" name="文本占位符 8"/>
          <p:cNvSpPr>
            <a:spLocks noGrp="1"/>
          </p:cNvSpPr>
          <p:nvPr>
            <p:ph type="body" sz="quarter" idx="44" hasCustomPrompt="1"/>
          </p:nvPr>
        </p:nvSpPr>
        <p:spPr>
          <a:xfrm>
            <a:off x="3013856" y="6718338"/>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4" name="SmartArt 占位符 3"/>
          <p:cNvSpPr>
            <a:spLocks noGrp="1"/>
          </p:cNvSpPr>
          <p:nvPr>
            <p:ph type="pic" sz="quarter" idx="45" hasCustomPrompt="1"/>
          </p:nvPr>
        </p:nvSpPr>
        <p:spPr>
          <a:xfrm>
            <a:off x="1134609" y="9834850"/>
            <a:ext cx="1568405" cy="1566590"/>
          </a:xfrm>
          <a:prstGeom prst="ellipse">
            <a:avLst/>
          </a:prstGeom>
          <a:solidFill>
            <a:schemeClr val="bg1"/>
          </a:solidFill>
        </p:spPr>
        <p:txBody>
          <a:bodyPr/>
          <a:lstStyle>
            <a:lvl1pPr marL="0" indent="0">
              <a:buNone/>
              <a:defRPr/>
            </a:lvl1pPr>
          </a:lstStyle>
          <a:p>
            <a:r>
              <a:rPr lang="en-US" altLang="zh-CN" dirty="0"/>
              <a:t> </a:t>
            </a:r>
            <a:endParaRPr lang="zh-CN" altLang="en-US" dirty="0"/>
          </a:p>
        </p:txBody>
      </p:sp>
      <p:sp>
        <p:nvSpPr>
          <p:cNvPr id="25" name="图片占位符 2"/>
          <p:cNvSpPr>
            <a:spLocks noGrp="1"/>
          </p:cNvSpPr>
          <p:nvPr>
            <p:ph type="pic" sz="quarter" idx="46" hasCustomPrompt="1"/>
          </p:nvPr>
        </p:nvSpPr>
        <p:spPr>
          <a:xfrm>
            <a:off x="1333992" y="10231377"/>
            <a:ext cx="1202768" cy="873624"/>
          </a:xfrm>
        </p:spPr>
        <p:txBody>
          <a:bodyPr/>
          <a:lstStyle>
            <a:lvl1pPr marL="0" indent="0" algn="ctr">
              <a:buNone/>
              <a:defRPr/>
            </a:lvl1pPr>
          </a:lstStyle>
          <a:p>
            <a:r>
              <a:rPr lang="zh-CN" altLang="en-US" dirty="0"/>
              <a:t>图标</a:t>
            </a:r>
            <a:endParaRPr lang="zh-CN" altLang="en-US" dirty="0"/>
          </a:p>
        </p:txBody>
      </p:sp>
      <p:sp>
        <p:nvSpPr>
          <p:cNvPr id="26" name="文本占位符 8"/>
          <p:cNvSpPr>
            <a:spLocks noGrp="1"/>
          </p:cNvSpPr>
          <p:nvPr>
            <p:ph type="body" sz="quarter" idx="47" hasCustomPrompt="1"/>
          </p:nvPr>
        </p:nvSpPr>
        <p:spPr>
          <a:xfrm>
            <a:off x="2959787" y="10700824"/>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27" name="文本占位符 8"/>
          <p:cNvSpPr>
            <a:spLocks noGrp="1"/>
          </p:cNvSpPr>
          <p:nvPr>
            <p:ph type="body" sz="quarter" idx="48" hasCustomPrompt="1"/>
          </p:nvPr>
        </p:nvSpPr>
        <p:spPr>
          <a:xfrm>
            <a:off x="2982274" y="9807141"/>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正文">
    <p:spTree>
      <p:nvGrpSpPr>
        <p:cNvPr id="1" name=""/>
        <p:cNvGrpSpPr/>
        <p:nvPr/>
      </p:nvGrpSpPr>
      <p:grpSpPr>
        <a:xfrm>
          <a:off x="0" y="0"/>
          <a:ext cx="0" cy="0"/>
          <a:chOff x="0" y="0"/>
          <a:chExt cx="0" cy="0"/>
        </a:xfrm>
      </p:grpSpPr>
      <p:sp>
        <p:nvSpPr>
          <p:cNvPr id="2" name="标题 1"/>
          <p:cNvSpPr>
            <a:spLocks noGrp="1"/>
          </p:cNvSpPr>
          <p:nvPr>
            <p:ph type="title" hasCustomPrompt="1"/>
          </p:nvPr>
        </p:nvSpPr>
        <p:spPr>
          <a:xfrm>
            <a:off x="1325285" y="1159329"/>
            <a:ext cx="21469907" cy="12925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633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文本占位符 6"/>
          <p:cNvSpPr>
            <a:spLocks noGrp="1"/>
          </p:cNvSpPr>
          <p:nvPr>
            <p:ph type="body" idx="1" hasCustomPrompt="1"/>
          </p:nvPr>
        </p:nvSpPr>
        <p:spPr>
          <a:xfrm>
            <a:off x="1325370" y="3008151"/>
            <a:ext cx="21469735" cy="9472825"/>
          </a:xfrm>
          <a:prstGeom prst="rect">
            <a:avLst/>
          </a:prstGeom>
        </p:spPr>
        <p:txBody>
          <a:bodyPr vert="horz" lIns="101600" tIns="0" rIns="82550" bIns="0" rtlCol="0">
            <a:normAutofit/>
          </a:bodyPr>
          <a:lstStyle>
            <a:lvl1pPr>
              <a:defRPr sz="4750"/>
            </a:lvl1pPr>
            <a:lvl2pPr>
              <a:defRPr sz="4750"/>
            </a:lvl2pPr>
            <a:lvl3pPr>
              <a:defRPr sz="4750"/>
            </a:lvl3pPr>
            <a:lvl4pPr>
              <a:defRPr sz="4750"/>
            </a:lvl4pPr>
            <a:lvl5pPr>
              <a:defRPr sz="475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图片+2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1541414" y="3329354"/>
            <a:ext cx="10261600" cy="6595696"/>
          </a:xfrm>
        </p:spPr>
        <p:txBody>
          <a:bodyPr/>
          <a:lstStyle>
            <a:lvl1pPr marL="0" indent="0">
              <a:buNone/>
              <a:defRPr/>
            </a:lvl1pPr>
          </a:lstStyle>
          <a:p>
            <a:endParaRPr lang="zh-CN" altLang="en-US" dirty="0"/>
          </a:p>
        </p:txBody>
      </p:sp>
      <p:sp>
        <p:nvSpPr>
          <p:cNvPr id="9" name="文本占位符 8"/>
          <p:cNvSpPr>
            <a:spLocks noGrp="1"/>
          </p:cNvSpPr>
          <p:nvPr>
            <p:ph type="body" sz="quarter" idx="14" hasCustomPrompt="1"/>
          </p:nvPr>
        </p:nvSpPr>
        <p:spPr>
          <a:xfrm>
            <a:off x="1557289" y="10058400"/>
            <a:ext cx="102616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8" name="图片占位符 6"/>
          <p:cNvSpPr>
            <a:spLocks noGrp="1"/>
          </p:cNvSpPr>
          <p:nvPr>
            <p:ph type="pic" sz="quarter" idx="15"/>
          </p:nvPr>
        </p:nvSpPr>
        <p:spPr>
          <a:xfrm>
            <a:off x="12415789" y="3329354"/>
            <a:ext cx="10261600" cy="6595696"/>
          </a:xfrm>
        </p:spPr>
        <p:txBody>
          <a:bodyPr/>
          <a:lstStyle>
            <a:lvl1pPr marL="0" indent="0">
              <a:buNone/>
              <a:defRPr/>
            </a:lvl1pPr>
          </a:lstStyle>
          <a:p>
            <a:endParaRPr lang="zh-CN" altLang="en-US" dirty="0"/>
          </a:p>
        </p:txBody>
      </p:sp>
      <p:sp>
        <p:nvSpPr>
          <p:cNvPr id="10" name="文本占位符 8"/>
          <p:cNvSpPr>
            <a:spLocks noGrp="1"/>
          </p:cNvSpPr>
          <p:nvPr>
            <p:ph type="body" sz="quarter" idx="16" hasCustomPrompt="1"/>
          </p:nvPr>
        </p:nvSpPr>
        <p:spPr>
          <a:xfrm>
            <a:off x="12407949" y="10058400"/>
            <a:ext cx="10261600" cy="2133600"/>
          </a:xfrm>
        </p:spPr>
        <p:txBody>
          <a:bodyPr>
            <a:normAutofit/>
          </a:bodyPr>
          <a:lstStyle>
            <a:lvl1pPr marL="0" indent="0">
              <a:buNone/>
              <a:defRPr sz="3000">
                <a:solidFill>
                  <a:schemeClr val="tx1">
                    <a:lumMod val="75000"/>
                    <a:lumOff val="25000"/>
                  </a:schemeClr>
                </a:solidFill>
              </a:defRPr>
            </a:lvl1pPr>
          </a:lstStyle>
          <a:p>
            <a:pPr lvl="0"/>
            <a:r>
              <a:rPr lang="zh-CN" altLang="en-US" dirty="0"/>
              <a:t>单击此处修改文字</a:t>
            </a:r>
            <a:endParaRPr lang="zh-CN" altLang="en-US" dirty="0"/>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4"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15"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张图片+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9149392" y="2743201"/>
            <a:ext cx="6866626" cy="6142007"/>
          </a:xfrm>
        </p:spPr>
        <p:txBody>
          <a:bodyPr/>
          <a:lstStyle/>
          <a:p>
            <a:endParaRPr lang="zh-CN" altLang="en-US"/>
          </a:p>
        </p:txBody>
      </p:sp>
      <p:sp>
        <p:nvSpPr>
          <p:cNvPr id="11" name="图片占位符 2"/>
          <p:cNvSpPr>
            <a:spLocks noGrp="1"/>
          </p:cNvSpPr>
          <p:nvPr>
            <p:ph type="pic" sz="quarter" idx="33"/>
          </p:nvPr>
        </p:nvSpPr>
        <p:spPr>
          <a:xfrm>
            <a:off x="16050524" y="2743201"/>
            <a:ext cx="6866626" cy="6142007"/>
          </a:xfrm>
        </p:spPr>
        <p:txBody>
          <a:bodyPr/>
          <a:lstStyle/>
          <a:p>
            <a:endParaRPr lang="zh-CN" altLang="en-US"/>
          </a:p>
        </p:txBody>
      </p:sp>
      <p:sp>
        <p:nvSpPr>
          <p:cNvPr id="12" name="图片占位符 2"/>
          <p:cNvSpPr>
            <a:spLocks noGrp="1"/>
          </p:cNvSpPr>
          <p:nvPr>
            <p:ph type="pic" sz="quarter" idx="34"/>
          </p:nvPr>
        </p:nvSpPr>
        <p:spPr>
          <a:xfrm>
            <a:off x="9116857" y="8919715"/>
            <a:ext cx="13800293" cy="3751960"/>
          </a:xfrm>
        </p:spPr>
        <p:txBody>
          <a:bodyPr/>
          <a:lstStyle/>
          <a:p>
            <a:endParaRPr lang="zh-CN" altLang="en-US"/>
          </a:p>
        </p:txBody>
      </p:sp>
      <p:sp>
        <p:nvSpPr>
          <p:cNvPr id="5" name="SmartArt 占位符 4"/>
          <p:cNvSpPr>
            <a:spLocks noGrp="1"/>
          </p:cNvSpPr>
          <p:nvPr>
            <p:ph type="pic" sz="quarter" idx="35" hasCustomPrompt="1"/>
          </p:nvPr>
        </p:nvSpPr>
        <p:spPr>
          <a:xfrm>
            <a:off x="1216025" y="2743200"/>
            <a:ext cx="7920038" cy="9928225"/>
          </a:xfrm>
          <a:solidFill>
            <a:schemeClr val="accent3"/>
          </a:solidFill>
        </p:spPr>
        <p:txBody>
          <a:bodyPr/>
          <a:lstStyle>
            <a:lvl1pPr marL="0" indent="0">
              <a:buNone/>
              <a:defRPr/>
            </a:lvl1pPr>
          </a:lstStyle>
          <a:p>
            <a:r>
              <a:rPr lang="en-US" altLang="zh-CN" dirty="0"/>
              <a:t> </a:t>
            </a:r>
            <a:endParaRPr lang="zh-CN" altLang="en-US" dirty="0"/>
          </a:p>
        </p:txBody>
      </p:sp>
      <p:sp>
        <p:nvSpPr>
          <p:cNvPr id="15" name="文本占位符 8"/>
          <p:cNvSpPr>
            <a:spLocks noGrp="1"/>
          </p:cNvSpPr>
          <p:nvPr>
            <p:ph type="body" sz="quarter" idx="36" hasCustomPrompt="1"/>
          </p:nvPr>
        </p:nvSpPr>
        <p:spPr>
          <a:xfrm>
            <a:off x="1953991" y="6094101"/>
            <a:ext cx="6424900" cy="588976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6" name="文本占位符 8"/>
          <p:cNvSpPr>
            <a:spLocks noGrp="1"/>
          </p:cNvSpPr>
          <p:nvPr>
            <p:ph type="body" sz="quarter" idx="25" hasCustomPrompt="1"/>
          </p:nvPr>
        </p:nvSpPr>
        <p:spPr>
          <a:xfrm>
            <a:off x="1953992" y="5151979"/>
            <a:ext cx="6424900"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图+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5" name="图片占位符 2"/>
          <p:cNvSpPr>
            <a:spLocks noGrp="1"/>
          </p:cNvSpPr>
          <p:nvPr>
            <p:ph type="pic" sz="quarter" idx="33"/>
          </p:nvPr>
        </p:nvSpPr>
        <p:spPr>
          <a:xfrm>
            <a:off x="1203324" y="2789780"/>
            <a:ext cx="10856913" cy="4744868"/>
          </a:xfrm>
        </p:spPr>
        <p:txBody>
          <a:bodyPr/>
          <a:lstStyle/>
          <a:p>
            <a:endParaRPr lang="zh-CN" altLang="en-US"/>
          </a:p>
        </p:txBody>
      </p:sp>
      <p:sp>
        <p:nvSpPr>
          <p:cNvPr id="16" name="图片占位符 2"/>
          <p:cNvSpPr>
            <a:spLocks noGrp="1"/>
          </p:cNvSpPr>
          <p:nvPr>
            <p:ph type="pic" sz="quarter" idx="34"/>
          </p:nvPr>
        </p:nvSpPr>
        <p:spPr>
          <a:xfrm>
            <a:off x="7048500" y="7549887"/>
            <a:ext cx="5011738" cy="4451555"/>
          </a:xfrm>
        </p:spPr>
        <p:txBody>
          <a:bodyPr/>
          <a:lstStyle/>
          <a:p>
            <a:endParaRPr lang="zh-CN" altLang="en-US"/>
          </a:p>
        </p:txBody>
      </p:sp>
      <p:sp>
        <p:nvSpPr>
          <p:cNvPr id="20" name="图片占位符 2"/>
          <p:cNvSpPr>
            <a:spLocks noGrp="1"/>
          </p:cNvSpPr>
          <p:nvPr>
            <p:ph type="pic" sz="quarter" idx="35"/>
          </p:nvPr>
        </p:nvSpPr>
        <p:spPr>
          <a:xfrm>
            <a:off x="12067858" y="7549887"/>
            <a:ext cx="6380162" cy="5983288"/>
          </a:xfrm>
        </p:spPr>
        <p:txBody>
          <a:bodyPr/>
          <a:lstStyle/>
          <a:p>
            <a:endParaRPr lang="zh-CN" altLang="en-US"/>
          </a:p>
        </p:txBody>
      </p:sp>
      <p:sp>
        <p:nvSpPr>
          <p:cNvPr id="21" name="SmartArt 占位符 4"/>
          <p:cNvSpPr>
            <a:spLocks noGrp="1"/>
          </p:cNvSpPr>
          <p:nvPr>
            <p:ph type="pic" sz="quarter" idx="36" hasCustomPrompt="1"/>
          </p:nvPr>
        </p:nvSpPr>
        <p:spPr>
          <a:xfrm>
            <a:off x="17189291" y="7696200"/>
            <a:ext cx="4950619" cy="5607402"/>
          </a:xfrm>
          <a:solidFill>
            <a:schemeClr val="accent3">
              <a:alpha val="80000"/>
            </a:schemeClr>
          </a:solidFill>
        </p:spPr>
        <p:txBody>
          <a:bodyPr/>
          <a:lstStyle>
            <a:lvl1pPr marL="0" indent="0">
              <a:buNone/>
              <a:defRPr/>
            </a:lvl1pPr>
          </a:lstStyle>
          <a:p>
            <a:r>
              <a:rPr lang="en-US" altLang="zh-CN" dirty="0"/>
              <a:t> </a:t>
            </a:r>
            <a:endParaRPr lang="zh-CN" altLang="en-US" dirty="0"/>
          </a:p>
        </p:txBody>
      </p:sp>
      <p:sp>
        <p:nvSpPr>
          <p:cNvPr id="22" name="文本占位符 8"/>
          <p:cNvSpPr>
            <a:spLocks noGrp="1"/>
          </p:cNvSpPr>
          <p:nvPr>
            <p:ph type="body" sz="quarter" idx="37" hasCustomPrompt="1"/>
          </p:nvPr>
        </p:nvSpPr>
        <p:spPr>
          <a:xfrm>
            <a:off x="17615788" y="9892971"/>
            <a:ext cx="4097625" cy="263238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a:t>
            </a:r>
            <a:endParaRPr lang="en-US" altLang="zh-CN" dirty="0"/>
          </a:p>
        </p:txBody>
      </p:sp>
      <p:sp>
        <p:nvSpPr>
          <p:cNvPr id="23" name="文本占位符 8"/>
          <p:cNvSpPr>
            <a:spLocks noGrp="1"/>
          </p:cNvSpPr>
          <p:nvPr>
            <p:ph type="body" sz="quarter" idx="25" hasCustomPrompt="1"/>
          </p:nvPr>
        </p:nvSpPr>
        <p:spPr>
          <a:xfrm>
            <a:off x="17877677" y="8500310"/>
            <a:ext cx="3573846" cy="919218"/>
          </a:xfrm>
        </p:spPr>
        <p:txBody>
          <a:bodyPr>
            <a:noAutofit/>
          </a:bodyPr>
          <a:lstStyle>
            <a:lvl1pPr marL="0" indent="0" algn="ct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4" name="文本占位符 8"/>
          <p:cNvSpPr>
            <a:spLocks noGrp="1"/>
          </p:cNvSpPr>
          <p:nvPr>
            <p:ph type="body" sz="quarter" idx="32" hasCustomPrompt="1"/>
          </p:nvPr>
        </p:nvSpPr>
        <p:spPr>
          <a:xfrm>
            <a:off x="12480384" y="4814375"/>
            <a:ext cx="9144153" cy="2025369"/>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25" name="文本占位符 8"/>
          <p:cNvSpPr>
            <a:spLocks noGrp="1"/>
          </p:cNvSpPr>
          <p:nvPr>
            <p:ph type="body" sz="quarter" idx="38" hasCustomPrompt="1"/>
          </p:nvPr>
        </p:nvSpPr>
        <p:spPr>
          <a:xfrm>
            <a:off x="12486734" y="3485766"/>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7" name="文本占位符 8"/>
          <p:cNvSpPr>
            <a:spLocks noGrp="1"/>
          </p:cNvSpPr>
          <p:nvPr>
            <p:ph type="body" sz="quarter" idx="40" hasCustomPrompt="1"/>
          </p:nvPr>
        </p:nvSpPr>
        <p:spPr>
          <a:xfrm>
            <a:off x="1203324" y="8059111"/>
            <a:ext cx="5504158" cy="919218"/>
          </a:xfrm>
        </p:spPr>
        <p:txBody>
          <a:bodyPr>
            <a:noAutofit/>
          </a:bodyPr>
          <a:lstStyle>
            <a:lvl1pPr marL="0" indent="0" algn="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8" name="文本占位符 8"/>
          <p:cNvSpPr>
            <a:spLocks noGrp="1"/>
          </p:cNvSpPr>
          <p:nvPr>
            <p:ph type="body" sz="quarter" idx="41" hasCustomPrompt="1"/>
          </p:nvPr>
        </p:nvSpPr>
        <p:spPr>
          <a:xfrm>
            <a:off x="1203324" y="9401272"/>
            <a:ext cx="5575263" cy="260017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3长图+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1"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0" name="图片占位符 4"/>
          <p:cNvSpPr>
            <a:spLocks noGrp="1"/>
          </p:cNvSpPr>
          <p:nvPr>
            <p:ph type="pic" sz="quarter" idx="36"/>
          </p:nvPr>
        </p:nvSpPr>
        <p:spPr>
          <a:xfrm>
            <a:off x="4756882" y="4196270"/>
            <a:ext cx="4141520" cy="7827962"/>
          </a:xfrm>
        </p:spPr>
        <p:txBody>
          <a:bodyPr/>
          <a:lstStyle>
            <a:lvl1pPr marL="0" indent="0">
              <a:buNone/>
              <a:defRPr/>
            </a:lvl1pPr>
          </a:lstStyle>
          <a:p>
            <a:endParaRPr lang="zh-CN" altLang="en-US" dirty="0"/>
          </a:p>
        </p:txBody>
      </p:sp>
      <p:sp>
        <p:nvSpPr>
          <p:cNvPr id="12" name="图片占位符 4"/>
          <p:cNvSpPr>
            <a:spLocks noGrp="1"/>
          </p:cNvSpPr>
          <p:nvPr>
            <p:ph type="pic" sz="quarter" idx="37"/>
          </p:nvPr>
        </p:nvSpPr>
        <p:spPr>
          <a:xfrm>
            <a:off x="290902" y="4196270"/>
            <a:ext cx="4141520" cy="7827962"/>
          </a:xfrm>
        </p:spPr>
        <p:txBody>
          <a:bodyPr/>
          <a:lstStyle>
            <a:lvl1pPr marL="0" indent="0">
              <a:buNone/>
              <a:defRPr/>
            </a:lvl1pPr>
          </a:lstStyle>
          <a:p>
            <a:endParaRPr lang="zh-CN" altLang="en-US" dirty="0"/>
          </a:p>
        </p:txBody>
      </p:sp>
      <p:sp>
        <p:nvSpPr>
          <p:cNvPr id="14" name="图片占位符 4"/>
          <p:cNvSpPr>
            <a:spLocks noGrp="1"/>
          </p:cNvSpPr>
          <p:nvPr>
            <p:ph type="pic" sz="quarter" idx="38"/>
          </p:nvPr>
        </p:nvSpPr>
        <p:spPr>
          <a:xfrm>
            <a:off x="9222862" y="4196270"/>
            <a:ext cx="4141520" cy="7827962"/>
          </a:xfrm>
        </p:spPr>
        <p:txBody>
          <a:bodyPr/>
          <a:lstStyle>
            <a:lvl1pPr marL="0" indent="0">
              <a:buNone/>
              <a:defRPr/>
            </a:lvl1pPr>
          </a:lstStyle>
          <a:p>
            <a:endParaRPr lang="zh-CN" altLang="en-US" dirty="0"/>
          </a:p>
        </p:txBody>
      </p:sp>
      <p:sp>
        <p:nvSpPr>
          <p:cNvPr id="15" name="文本占位符 8"/>
          <p:cNvSpPr>
            <a:spLocks noGrp="1"/>
          </p:cNvSpPr>
          <p:nvPr>
            <p:ph type="body" sz="quarter" idx="32" hasCustomPrompt="1"/>
          </p:nvPr>
        </p:nvSpPr>
        <p:spPr>
          <a:xfrm>
            <a:off x="13688842" y="5481645"/>
            <a:ext cx="9144153" cy="6011488"/>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       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en-US" altLang="zh-CN" dirty="0"/>
              <a:t>       </a:t>
            </a: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6" name="文本占位符 8"/>
          <p:cNvSpPr>
            <a:spLocks noGrp="1"/>
          </p:cNvSpPr>
          <p:nvPr>
            <p:ph type="body" sz="quarter" idx="25" hasCustomPrompt="1"/>
          </p:nvPr>
        </p:nvSpPr>
        <p:spPr>
          <a:xfrm>
            <a:off x="13688842" y="4212959"/>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4" name="quotation-mark_32371"/>
          <p:cNvSpPr>
            <a:spLocks noChangeAspect="1"/>
          </p:cNvSpPr>
          <p:nvPr userDrawn="1"/>
        </p:nvSpPr>
        <p:spPr bwMode="auto">
          <a:xfrm>
            <a:off x="13630477" y="5314741"/>
            <a:ext cx="876299" cy="813412"/>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2">
              <a:lumMod val="75000"/>
              <a:alpha val="40000"/>
            </a:schemeClr>
          </a:solidFill>
          <a:ln>
            <a:noFill/>
          </a:ln>
        </p:spPr>
        <p:txBody>
          <a:bodyPr/>
          <a:lstStyle/>
          <a:p>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3图和内容">
    <p:bg>
      <p:bgPr>
        <a:solidFill>
          <a:srgbClr val="FFFFFF"/>
        </a:solidFill>
        <a:effectLst/>
      </p:bgPr>
    </p:bg>
    <p:spTree>
      <p:nvGrpSpPr>
        <p:cNvPr id="1" name=""/>
        <p:cNvGrpSpPr/>
        <p:nvPr/>
      </p:nvGrpSpPr>
      <p:grpSpPr>
        <a:xfrm>
          <a:off x="0" y="0"/>
          <a:ext cx="0" cy="0"/>
          <a:chOff x="0" y="0"/>
          <a:chExt cx="0" cy="0"/>
        </a:xfrm>
      </p:grpSpPr>
      <p:sp>
        <p:nvSpPr>
          <p:cNvPr id="3" name="SmartArt 占位符 2"/>
          <p:cNvSpPr>
            <a:spLocks noGrp="1"/>
          </p:cNvSpPr>
          <p:nvPr>
            <p:ph type="pic" sz="quarter" idx="40"/>
          </p:nvPr>
        </p:nvSpPr>
        <p:spPr>
          <a:xfrm>
            <a:off x="0" y="3676650"/>
            <a:ext cx="10956925" cy="8639175"/>
          </a:xfrm>
          <a:solidFill>
            <a:schemeClr val="accent3"/>
          </a:solidFill>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1"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0" name="图片占位符 4"/>
          <p:cNvSpPr>
            <a:spLocks noGrp="1"/>
          </p:cNvSpPr>
          <p:nvPr>
            <p:ph type="pic" sz="quarter" idx="36"/>
          </p:nvPr>
        </p:nvSpPr>
        <p:spPr>
          <a:xfrm>
            <a:off x="15747389" y="4037013"/>
            <a:ext cx="4141520" cy="5359906"/>
          </a:xfrm>
        </p:spPr>
        <p:txBody>
          <a:bodyPr/>
          <a:lstStyle/>
          <a:p>
            <a:endParaRPr lang="zh-CN" altLang="en-US"/>
          </a:p>
        </p:txBody>
      </p:sp>
      <p:sp>
        <p:nvSpPr>
          <p:cNvPr id="12" name="图片占位符 4"/>
          <p:cNvSpPr>
            <a:spLocks noGrp="1"/>
          </p:cNvSpPr>
          <p:nvPr>
            <p:ph type="pic" sz="quarter" idx="37"/>
          </p:nvPr>
        </p:nvSpPr>
        <p:spPr>
          <a:xfrm>
            <a:off x="11281409" y="4037013"/>
            <a:ext cx="4141520" cy="5359906"/>
          </a:xfrm>
        </p:spPr>
        <p:txBody>
          <a:bodyPr/>
          <a:lstStyle/>
          <a:p>
            <a:endParaRPr lang="zh-CN" altLang="en-US" dirty="0"/>
          </a:p>
        </p:txBody>
      </p:sp>
      <p:sp>
        <p:nvSpPr>
          <p:cNvPr id="14" name="图片占位符 4"/>
          <p:cNvSpPr>
            <a:spLocks noGrp="1"/>
          </p:cNvSpPr>
          <p:nvPr>
            <p:ph type="pic" sz="quarter" idx="38"/>
          </p:nvPr>
        </p:nvSpPr>
        <p:spPr>
          <a:xfrm>
            <a:off x="20213369" y="4037013"/>
            <a:ext cx="4141520" cy="5359906"/>
          </a:xfrm>
        </p:spPr>
        <p:txBody>
          <a:bodyPr/>
          <a:lstStyle/>
          <a:p>
            <a:endParaRPr lang="zh-CN" altLang="en-US"/>
          </a:p>
        </p:txBody>
      </p:sp>
      <p:sp>
        <p:nvSpPr>
          <p:cNvPr id="15" name="文本占位符 8"/>
          <p:cNvSpPr>
            <a:spLocks noGrp="1"/>
          </p:cNvSpPr>
          <p:nvPr>
            <p:ph type="body" sz="quarter" idx="32" hasCustomPrompt="1"/>
          </p:nvPr>
        </p:nvSpPr>
        <p:spPr>
          <a:xfrm>
            <a:off x="1514321" y="5310068"/>
            <a:ext cx="9144153" cy="6011488"/>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       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en-US" altLang="zh-CN" dirty="0"/>
              <a:t>       </a:t>
            </a: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6" name="文本占位符 8"/>
          <p:cNvSpPr>
            <a:spLocks noGrp="1"/>
          </p:cNvSpPr>
          <p:nvPr>
            <p:ph type="body" sz="quarter" idx="25" hasCustomPrompt="1"/>
          </p:nvPr>
        </p:nvSpPr>
        <p:spPr>
          <a:xfrm>
            <a:off x="1514321" y="4041382"/>
            <a:ext cx="9144153"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7" name="文本占位符 8"/>
          <p:cNvSpPr>
            <a:spLocks noGrp="1"/>
          </p:cNvSpPr>
          <p:nvPr>
            <p:ph type="body" sz="quarter" idx="41" hasCustomPrompt="1"/>
          </p:nvPr>
        </p:nvSpPr>
        <p:spPr>
          <a:xfrm>
            <a:off x="11281409" y="10662953"/>
            <a:ext cx="11580179" cy="14768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lumMod val="65000"/>
                    <a:lumOff val="35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18" name="文本占位符 8"/>
          <p:cNvSpPr>
            <a:spLocks noGrp="1"/>
          </p:cNvSpPr>
          <p:nvPr>
            <p:ph type="body" sz="quarter" idx="42" hasCustomPrompt="1"/>
          </p:nvPr>
        </p:nvSpPr>
        <p:spPr>
          <a:xfrm>
            <a:off x="11281409" y="9570327"/>
            <a:ext cx="9144153" cy="919218"/>
          </a:xfrm>
        </p:spPr>
        <p:txBody>
          <a:bodyPr>
            <a:noAutofit/>
          </a:bodyPr>
          <a:lstStyle>
            <a:lvl1pPr marL="0" indent="0">
              <a:lnSpc>
                <a:spcPct val="150000"/>
              </a:lnSpc>
              <a:buNone/>
              <a:defRPr sz="3400" baseline="0">
                <a:solidFill>
                  <a:schemeClr val="tx1">
                    <a:lumMod val="65000"/>
                    <a:lumOff val="3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3图片+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94" name="Rectangle 6"/>
          <p:cNvSpPr>
            <a:spLocks noChangeArrowheads="1"/>
          </p:cNvSpPr>
          <p:nvPr userDrawn="1"/>
        </p:nvSpPr>
        <p:spPr bwMode="auto">
          <a:xfrm>
            <a:off x="0" y="4513432"/>
            <a:ext cx="8328606" cy="6015094"/>
          </a:xfrm>
          <a:prstGeom prst="rect">
            <a:avLst/>
          </a:prstGeom>
          <a:solidFill>
            <a:schemeClr val="accent3"/>
          </a:solidFill>
          <a:ln>
            <a:noFill/>
          </a:ln>
          <a:effec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eaLnBrk="1" hangingPunct="1">
              <a:lnSpc>
                <a:spcPct val="150000"/>
              </a:lnSpc>
            </a:pPr>
            <a:endParaRPr lang="zh-CN" altLang="en-US"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100" name="Line 13"/>
          <p:cNvSpPr>
            <a:spLocks noChangeShapeType="1"/>
          </p:cNvSpPr>
          <p:nvPr userDrawn="1"/>
        </p:nvSpPr>
        <p:spPr bwMode="auto">
          <a:xfrm>
            <a:off x="1619247" y="6125922"/>
            <a:ext cx="5090114" cy="2"/>
          </a:xfrm>
          <a:prstGeom prst="line">
            <a:avLst/>
          </a:prstGeom>
          <a:noFill/>
          <a:ln w="6350">
            <a:solidFill>
              <a:schemeClr val="bg1"/>
            </a:solidFill>
            <a:rou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 name="图片占位符 2"/>
          <p:cNvSpPr>
            <a:spLocks noGrp="1"/>
          </p:cNvSpPr>
          <p:nvPr>
            <p:ph type="pic" sz="quarter" idx="32"/>
          </p:nvPr>
        </p:nvSpPr>
        <p:spPr>
          <a:xfrm>
            <a:off x="8328606" y="5000750"/>
            <a:ext cx="5264150" cy="5262563"/>
          </a:xfrm>
        </p:spPr>
        <p:txBody>
          <a:bodyPr/>
          <a:lstStyle/>
          <a:p>
            <a:endParaRPr lang="zh-CN" altLang="en-US"/>
          </a:p>
        </p:txBody>
      </p:sp>
      <p:sp>
        <p:nvSpPr>
          <p:cNvPr id="101" name="图片占位符 2"/>
          <p:cNvSpPr>
            <a:spLocks noGrp="1"/>
          </p:cNvSpPr>
          <p:nvPr>
            <p:ph type="pic" sz="quarter" idx="33"/>
          </p:nvPr>
        </p:nvSpPr>
        <p:spPr>
          <a:xfrm>
            <a:off x="13592756" y="5000750"/>
            <a:ext cx="5264150" cy="5262563"/>
          </a:xfrm>
        </p:spPr>
        <p:txBody>
          <a:bodyPr/>
          <a:lstStyle/>
          <a:p>
            <a:endParaRPr lang="zh-CN" altLang="en-US"/>
          </a:p>
        </p:txBody>
      </p:sp>
      <p:sp>
        <p:nvSpPr>
          <p:cNvPr id="102" name="图片占位符 2"/>
          <p:cNvSpPr>
            <a:spLocks noGrp="1"/>
          </p:cNvSpPr>
          <p:nvPr>
            <p:ph type="pic" sz="quarter" idx="34"/>
          </p:nvPr>
        </p:nvSpPr>
        <p:spPr>
          <a:xfrm>
            <a:off x="18856906" y="5000750"/>
            <a:ext cx="5264150" cy="5262563"/>
          </a:xfrm>
        </p:spPr>
        <p:txBody>
          <a:bodyPr/>
          <a:lstStyle/>
          <a:p>
            <a:endParaRPr lang="zh-CN" altLang="en-US"/>
          </a:p>
        </p:txBody>
      </p:sp>
      <p:sp>
        <p:nvSpPr>
          <p:cNvPr id="103" name="文本占位符 8"/>
          <p:cNvSpPr>
            <a:spLocks noGrp="1"/>
          </p:cNvSpPr>
          <p:nvPr>
            <p:ph type="body" sz="quarter" idx="25" hasCustomPrompt="1"/>
          </p:nvPr>
        </p:nvSpPr>
        <p:spPr>
          <a:xfrm>
            <a:off x="2424539" y="5000750"/>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5" name="文本占位符 8"/>
          <p:cNvSpPr>
            <a:spLocks noGrp="1"/>
          </p:cNvSpPr>
          <p:nvPr>
            <p:ph type="body" sz="quarter" idx="29" hasCustomPrompt="1"/>
          </p:nvPr>
        </p:nvSpPr>
        <p:spPr>
          <a:xfrm>
            <a:off x="1778335" y="6602628"/>
            <a:ext cx="4771936" cy="3150962"/>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6" name="文本占位符 8"/>
          <p:cNvSpPr>
            <a:spLocks noGrp="1"/>
          </p:cNvSpPr>
          <p:nvPr>
            <p:ph type="body" sz="quarter" idx="35" hasCustomPrompt="1"/>
          </p:nvPr>
        </p:nvSpPr>
        <p:spPr>
          <a:xfrm>
            <a:off x="8574712" y="10528526"/>
            <a:ext cx="14037637" cy="170157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4图+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4" name="文本占位符 8"/>
          <p:cNvSpPr>
            <a:spLocks noGrp="1"/>
          </p:cNvSpPr>
          <p:nvPr>
            <p:ph type="body" sz="quarter" idx="25" hasCustomPrompt="1"/>
          </p:nvPr>
        </p:nvSpPr>
        <p:spPr>
          <a:xfrm>
            <a:off x="2799770"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1" name="文本占位符 8"/>
          <p:cNvSpPr>
            <a:spLocks noGrp="1"/>
          </p:cNvSpPr>
          <p:nvPr>
            <p:ph type="body" sz="quarter" idx="29" hasCustomPrompt="1"/>
          </p:nvPr>
        </p:nvSpPr>
        <p:spPr>
          <a:xfrm>
            <a:off x="2799770"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2" name="图片占位符 3"/>
          <p:cNvSpPr>
            <a:spLocks noGrp="1"/>
          </p:cNvSpPr>
          <p:nvPr>
            <p:ph type="pic" sz="quarter" idx="18" hasCustomPrompt="1"/>
          </p:nvPr>
        </p:nvSpPr>
        <p:spPr>
          <a:xfrm>
            <a:off x="2704894" y="4738646"/>
            <a:ext cx="3636484" cy="3638808"/>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3" name="文本占位符 8"/>
          <p:cNvSpPr>
            <a:spLocks noGrp="1"/>
          </p:cNvSpPr>
          <p:nvPr>
            <p:ph type="body" sz="quarter" idx="35" hasCustomPrompt="1"/>
          </p:nvPr>
        </p:nvSpPr>
        <p:spPr>
          <a:xfrm>
            <a:off x="7909653"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4" name="文本占位符 8"/>
          <p:cNvSpPr>
            <a:spLocks noGrp="1"/>
          </p:cNvSpPr>
          <p:nvPr>
            <p:ph type="body" sz="quarter" idx="36" hasCustomPrompt="1"/>
          </p:nvPr>
        </p:nvSpPr>
        <p:spPr>
          <a:xfrm>
            <a:off x="7909653"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5" name="图片占位符 3"/>
          <p:cNvSpPr>
            <a:spLocks noGrp="1"/>
          </p:cNvSpPr>
          <p:nvPr>
            <p:ph type="pic" sz="quarter" idx="38" hasCustomPrompt="1"/>
          </p:nvPr>
        </p:nvSpPr>
        <p:spPr>
          <a:xfrm>
            <a:off x="7814773" y="4738643"/>
            <a:ext cx="3636487" cy="3638811"/>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6" name="文本占位符 8"/>
          <p:cNvSpPr>
            <a:spLocks noGrp="1"/>
          </p:cNvSpPr>
          <p:nvPr>
            <p:ph type="body" sz="quarter" idx="39" hasCustomPrompt="1"/>
          </p:nvPr>
        </p:nvSpPr>
        <p:spPr>
          <a:xfrm>
            <a:off x="13019535"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27" name="文本占位符 8"/>
          <p:cNvSpPr>
            <a:spLocks noGrp="1"/>
          </p:cNvSpPr>
          <p:nvPr>
            <p:ph type="body" sz="quarter" idx="40" hasCustomPrompt="1"/>
          </p:nvPr>
        </p:nvSpPr>
        <p:spPr>
          <a:xfrm>
            <a:off x="13019535"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28" name="图片占位符 3"/>
          <p:cNvSpPr>
            <a:spLocks noGrp="1"/>
          </p:cNvSpPr>
          <p:nvPr>
            <p:ph type="pic" sz="quarter" idx="42" hasCustomPrompt="1"/>
          </p:nvPr>
        </p:nvSpPr>
        <p:spPr>
          <a:xfrm>
            <a:off x="12924655" y="4738642"/>
            <a:ext cx="3636488" cy="3638812"/>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
        <p:nvSpPr>
          <p:cNvPr id="29" name="文本占位符 8"/>
          <p:cNvSpPr>
            <a:spLocks noGrp="1"/>
          </p:cNvSpPr>
          <p:nvPr>
            <p:ph type="body" sz="quarter" idx="43" hasCustomPrompt="1"/>
          </p:nvPr>
        </p:nvSpPr>
        <p:spPr>
          <a:xfrm>
            <a:off x="18129416"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0" name="文本占位符 8"/>
          <p:cNvSpPr>
            <a:spLocks noGrp="1"/>
          </p:cNvSpPr>
          <p:nvPr>
            <p:ph type="body" sz="quarter" idx="44" hasCustomPrompt="1"/>
          </p:nvPr>
        </p:nvSpPr>
        <p:spPr>
          <a:xfrm>
            <a:off x="18129416"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1" name="图片占位符 3"/>
          <p:cNvSpPr>
            <a:spLocks noGrp="1"/>
          </p:cNvSpPr>
          <p:nvPr>
            <p:ph type="pic" sz="quarter" idx="46" hasCustomPrompt="1"/>
          </p:nvPr>
        </p:nvSpPr>
        <p:spPr>
          <a:xfrm>
            <a:off x="18034536" y="4738642"/>
            <a:ext cx="3636488" cy="3638812"/>
          </a:xfrm>
          <a:prstGeom prst="rect">
            <a:avLst/>
          </a:prstGeom>
          <a:solidFill>
            <a:schemeClr val="bg1">
              <a:lumMod val="95000"/>
            </a:schemeClr>
          </a:solidFill>
        </p:spPr>
        <p:txBody>
          <a:bodyPr>
            <a:normAutofit/>
          </a:bodyPr>
          <a:lstStyle>
            <a:lvl1pPr algn="ctr">
              <a:lnSpc>
                <a:spcPct val="150000"/>
              </a:lnSpc>
              <a:defRPr sz="2000">
                <a:solidFill>
                  <a:schemeClr val="bg2"/>
                </a:solidFill>
              </a:defRPr>
            </a:lvl1pPr>
          </a:lstStyle>
          <a:p>
            <a:r>
              <a:rPr lang="zh-CN" altLang="en-US" dirty="0"/>
              <a:t>请替换图片</a:t>
            </a:r>
            <a:endParaRPr lang="zh-CN" altLang="en-US"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4类标题和内容">
    <p:bg>
      <p:bgPr>
        <a:solidFill>
          <a:srgbClr val="FFFFFF"/>
        </a:solidFill>
        <a:effectLst/>
      </p:bgPr>
    </p:bg>
    <p:spTree>
      <p:nvGrpSpPr>
        <p:cNvPr id="1" name=""/>
        <p:cNvGrpSpPr/>
        <p:nvPr/>
      </p:nvGrpSpPr>
      <p:grpSpPr>
        <a:xfrm>
          <a:off x="0" y="0"/>
          <a:ext cx="0" cy="0"/>
          <a:chOff x="0" y="0"/>
          <a:chExt cx="0" cy="0"/>
        </a:xfrm>
      </p:grpSpPr>
      <p:sp>
        <p:nvSpPr>
          <p:cNvPr id="29" name="SmartArt 占位符 2"/>
          <p:cNvSpPr>
            <a:spLocks noGrp="1"/>
          </p:cNvSpPr>
          <p:nvPr>
            <p:ph type="pic" sz="quarter" idx="40" hasCustomPrompt="1"/>
          </p:nvPr>
        </p:nvSpPr>
        <p:spPr>
          <a:xfrm>
            <a:off x="0" y="2900086"/>
            <a:ext cx="6030000" cy="5389200"/>
          </a:xfrm>
          <a:solidFill>
            <a:schemeClr val="accent3"/>
          </a:solidFill>
        </p:spPr>
        <p:txBody>
          <a:bodyPr/>
          <a:lstStyle>
            <a:lvl1pPr marL="0" indent="0">
              <a:buNone/>
              <a:defRPr/>
            </a:lvl1pPr>
          </a:lstStyle>
          <a:p>
            <a:r>
              <a:rPr lang="en-US" altLang="zh-CN" dirty="0"/>
              <a:t> </a:t>
            </a:r>
            <a:endParaRPr lang="zh-CN" altLang="en-US" dirty="0"/>
          </a:p>
        </p:txBody>
      </p:sp>
      <p:sp>
        <p:nvSpPr>
          <p:cNvPr id="30" name="SmartArt 占位符 2"/>
          <p:cNvSpPr>
            <a:spLocks noGrp="1"/>
          </p:cNvSpPr>
          <p:nvPr>
            <p:ph type="pic" sz="quarter" idx="43" hasCustomPrompt="1"/>
          </p:nvPr>
        </p:nvSpPr>
        <p:spPr>
          <a:xfrm>
            <a:off x="6023887" y="29000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1" name="SmartArt 占位符 2"/>
          <p:cNvSpPr>
            <a:spLocks noGrp="1"/>
          </p:cNvSpPr>
          <p:nvPr>
            <p:ph type="pic" sz="quarter" idx="44" hasCustomPrompt="1"/>
          </p:nvPr>
        </p:nvSpPr>
        <p:spPr>
          <a:xfrm>
            <a:off x="12066588" y="2900086"/>
            <a:ext cx="6030000" cy="5389200"/>
          </a:xfrm>
          <a:solidFill>
            <a:schemeClr val="accent1"/>
          </a:solidFill>
        </p:spPr>
        <p:txBody>
          <a:bodyPr/>
          <a:lstStyle>
            <a:lvl1pPr marL="0" indent="0">
              <a:buNone/>
              <a:defRPr/>
            </a:lvl1pPr>
          </a:lstStyle>
          <a:p>
            <a:r>
              <a:rPr lang="en-US" altLang="zh-CN" dirty="0"/>
              <a:t> </a:t>
            </a:r>
            <a:endParaRPr lang="zh-CN" altLang="en-US" dirty="0"/>
          </a:p>
        </p:txBody>
      </p:sp>
      <p:sp>
        <p:nvSpPr>
          <p:cNvPr id="32" name="SmartArt 占位符 2"/>
          <p:cNvSpPr>
            <a:spLocks noGrp="1"/>
          </p:cNvSpPr>
          <p:nvPr>
            <p:ph type="pic" sz="quarter" idx="45" hasCustomPrompt="1"/>
          </p:nvPr>
        </p:nvSpPr>
        <p:spPr>
          <a:xfrm>
            <a:off x="18109289" y="29000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3" name="SmartArt 占位符 2"/>
          <p:cNvSpPr>
            <a:spLocks noGrp="1"/>
          </p:cNvSpPr>
          <p:nvPr>
            <p:ph type="pic" sz="quarter" idx="46" hasCustomPrompt="1"/>
          </p:nvPr>
        </p:nvSpPr>
        <p:spPr>
          <a:xfrm>
            <a:off x="12701" y="82892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4" name="SmartArt 占位符 2"/>
          <p:cNvSpPr>
            <a:spLocks noGrp="1"/>
          </p:cNvSpPr>
          <p:nvPr>
            <p:ph type="pic" sz="quarter" idx="47" hasCustomPrompt="1"/>
          </p:nvPr>
        </p:nvSpPr>
        <p:spPr>
          <a:xfrm>
            <a:off x="6036588" y="8289286"/>
            <a:ext cx="6030000" cy="5389200"/>
          </a:xfrm>
          <a:solidFill>
            <a:schemeClr val="accent2"/>
          </a:solidFill>
        </p:spPr>
        <p:txBody>
          <a:bodyPr/>
          <a:lstStyle>
            <a:lvl1pPr marL="0" indent="0">
              <a:buNone/>
              <a:defRPr/>
            </a:lvl1pPr>
          </a:lstStyle>
          <a:p>
            <a:r>
              <a:rPr lang="en-US" altLang="zh-CN" dirty="0"/>
              <a:t> </a:t>
            </a:r>
            <a:endParaRPr lang="zh-CN" altLang="en-US" dirty="0"/>
          </a:p>
        </p:txBody>
      </p:sp>
      <p:sp>
        <p:nvSpPr>
          <p:cNvPr id="37" name="SmartArt 占位符 2"/>
          <p:cNvSpPr>
            <a:spLocks noGrp="1"/>
          </p:cNvSpPr>
          <p:nvPr>
            <p:ph type="pic" sz="quarter" idx="48" hasCustomPrompt="1"/>
          </p:nvPr>
        </p:nvSpPr>
        <p:spPr>
          <a:xfrm>
            <a:off x="12079289" y="8289286"/>
            <a:ext cx="6030000" cy="5389200"/>
          </a:xfrm>
          <a:solidFill>
            <a:schemeClr val="tx2">
              <a:lumMod val="75000"/>
            </a:schemeClr>
          </a:solidFill>
        </p:spPr>
        <p:txBody>
          <a:bodyPr/>
          <a:lstStyle>
            <a:lvl1pPr marL="0" indent="0">
              <a:buNone/>
              <a:defRPr/>
            </a:lvl1pPr>
          </a:lstStyle>
          <a:p>
            <a:r>
              <a:rPr lang="en-US" altLang="zh-CN" dirty="0"/>
              <a:t> </a:t>
            </a:r>
            <a:endParaRPr lang="zh-CN" altLang="en-US" dirty="0"/>
          </a:p>
        </p:txBody>
      </p:sp>
      <p:sp>
        <p:nvSpPr>
          <p:cNvPr id="38" name="SmartArt 占位符 2"/>
          <p:cNvSpPr>
            <a:spLocks noGrp="1"/>
          </p:cNvSpPr>
          <p:nvPr>
            <p:ph type="pic" sz="quarter" idx="49" hasCustomPrompt="1"/>
          </p:nvPr>
        </p:nvSpPr>
        <p:spPr>
          <a:xfrm>
            <a:off x="18121990" y="8289286"/>
            <a:ext cx="6030000" cy="5389200"/>
          </a:xfrm>
          <a:solidFill>
            <a:schemeClr val="accent6"/>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2" name="图片占位符 4"/>
          <p:cNvSpPr>
            <a:spLocks noGrp="1"/>
          </p:cNvSpPr>
          <p:nvPr>
            <p:ph type="pic" sz="quarter" idx="37" hasCustomPrompt="1"/>
          </p:nvPr>
        </p:nvSpPr>
        <p:spPr>
          <a:xfrm>
            <a:off x="8026043" y="4733901"/>
            <a:ext cx="2051090" cy="1721570"/>
          </a:xfrm>
        </p:spPr>
        <p:txBody>
          <a:bodyPr/>
          <a:lstStyle>
            <a:lvl1pPr marL="0" indent="0">
              <a:buNone/>
              <a:defRPr/>
            </a:lvl1pPr>
          </a:lstStyle>
          <a:p>
            <a:r>
              <a:rPr lang="en-US" altLang="zh-CN" dirty="0"/>
              <a:t> </a:t>
            </a:r>
            <a:endParaRPr lang="zh-CN" altLang="en-US" dirty="0"/>
          </a:p>
        </p:txBody>
      </p:sp>
      <p:sp>
        <p:nvSpPr>
          <p:cNvPr id="16" name="文本占位符 8"/>
          <p:cNvSpPr>
            <a:spLocks noGrp="1"/>
          </p:cNvSpPr>
          <p:nvPr>
            <p:ph type="body" sz="quarter" idx="25" hasCustomPrompt="1"/>
          </p:nvPr>
        </p:nvSpPr>
        <p:spPr>
          <a:xfrm>
            <a:off x="544635" y="4231620"/>
            <a:ext cx="4856982" cy="919218"/>
          </a:xfrm>
        </p:spPr>
        <p:txBody>
          <a:bodyPr>
            <a:noAutofit/>
          </a:bodyPr>
          <a:lstStyle>
            <a:lvl1pPr marL="0" indent="0" algn="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6" name="文本占位符 6"/>
          <p:cNvSpPr>
            <a:spLocks noGrp="1"/>
          </p:cNvSpPr>
          <p:nvPr>
            <p:ph type="body" sz="quarter" idx="3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19" name="文本占位符 8"/>
          <p:cNvSpPr>
            <a:spLocks noGrp="1"/>
          </p:cNvSpPr>
          <p:nvPr>
            <p:ph type="body" sz="quarter" idx="29" hasCustomPrompt="1"/>
          </p:nvPr>
        </p:nvSpPr>
        <p:spPr>
          <a:xfrm>
            <a:off x="544636" y="5397613"/>
            <a:ext cx="4856982" cy="220018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9" name="图片占位符 4"/>
          <p:cNvSpPr>
            <a:spLocks noGrp="1"/>
          </p:cNvSpPr>
          <p:nvPr>
            <p:ph type="pic" sz="quarter" idx="50" hasCustomPrompt="1"/>
          </p:nvPr>
        </p:nvSpPr>
        <p:spPr>
          <a:xfrm>
            <a:off x="1989455" y="10203427"/>
            <a:ext cx="2051090" cy="1721570"/>
          </a:xfrm>
        </p:spPr>
        <p:txBody>
          <a:bodyPr/>
          <a:lstStyle>
            <a:lvl1pPr marL="0" indent="0">
              <a:buNone/>
              <a:defRPr/>
            </a:lvl1pPr>
          </a:lstStyle>
          <a:p>
            <a:r>
              <a:rPr lang="en-US" altLang="zh-CN" dirty="0"/>
              <a:t> </a:t>
            </a:r>
            <a:endParaRPr lang="zh-CN" altLang="en-US" dirty="0"/>
          </a:p>
        </p:txBody>
      </p:sp>
      <p:sp>
        <p:nvSpPr>
          <p:cNvPr id="40" name="图片占位符 4"/>
          <p:cNvSpPr>
            <a:spLocks noGrp="1"/>
          </p:cNvSpPr>
          <p:nvPr>
            <p:ph type="pic" sz="quarter" idx="51" hasCustomPrompt="1"/>
          </p:nvPr>
        </p:nvSpPr>
        <p:spPr>
          <a:xfrm>
            <a:off x="14056043" y="10203427"/>
            <a:ext cx="2051090" cy="1721570"/>
          </a:xfrm>
        </p:spPr>
        <p:txBody>
          <a:bodyPr/>
          <a:lstStyle>
            <a:lvl1pPr marL="0" indent="0">
              <a:buNone/>
              <a:defRPr/>
            </a:lvl1pPr>
          </a:lstStyle>
          <a:p>
            <a:r>
              <a:rPr lang="en-US" altLang="zh-CN" dirty="0"/>
              <a:t> </a:t>
            </a:r>
            <a:endParaRPr lang="zh-CN" altLang="en-US" dirty="0"/>
          </a:p>
        </p:txBody>
      </p:sp>
      <p:sp>
        <p:nvSpPr>
          <p:cNvPr id="42" name="图片占位符 4"/>
          <p:cNvSpPr>
            <a:spLocks noGrp="1"/>
          </p:cNvSpPr>
          <p:nvPr>
            <p:ph type="pic" sz="quarter" idx="52" hasCustomPrompt="1"/>
          </p:nvPr>
        </p:nvSpPr>
        <p:spPr>
          <a:xfrm>
            <a:off x="20111445" y="4733901"/>
            <a:ext cx="2051090" cy="1721570"/>
          </a:xfrm>
        </p:spPr>
        <p:txBody>
          <a:bodyPr/>
          <a:lstStyle>
            <a:lvl1pPr marL="0" indent="0">
              <a:buNone/>
              <a:defRPr/>
            </a:lvl1pPr>
          </a:lstStyle>
          <a:p>
            <a:r>
              <a:rPr lang="en-US" altLang="zh-CN" dirty="0"/>
              <a:t> </a:t>
            </a:r>
            <a:endParaRPr lang="zh-CN" altLang="en-US" dirty="0"/>
          </a:p>
        </p:txBody>
      </p:sp>
      <p:sp>
        <p:nvSpPr>
          <p:cNvPr id="2" name="等腰三角形 1"/>
          <p:cNvSpPr/>
          <p:nvPr userDrawn="1"/>
        </p:nvSpPr>
        <p:spPr>
          <a:xfrm rot="16200000">
            <a:off x="5609100" y="54275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等腰三角形 42"/>
          <p:cNvSpPr/>
          <p:nvPr userDrawn="1"/>
        </p:nvSpPr>
        <p:spPr>
          <a:xfrm rot="16200000">
            <a:off x="17686125" y="5478116"/>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等腰三角形 43"/>
          <p:cNvSpPr/>
          <p:nvPr userDrawn="1"/>
        </p:nvSpPr>
        <p:spPr>
          <a:xfrm rot="5400000">
            <a:off x="5968786" y="108167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等腰三角形 44"/>
          <p:cNvSpPr/>
          <p:nvPr userDrawn="1"/>
        </p:nvSpPr>
        <p:spPr>
          <a:xfrm rot="5400000">
            <a:off x="18043889" y="10816744"/>
            <a:ext cx="495289" cy="33428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占位符 8"/>
          <p:cNvSpPr>
            <a:spLocks noGrp="1"/>
          </p:cNvSpPr>
          <p:nvPr>
            <p:ph type="body" sz="quarter" idx="53" hasCustomPrompt="1"/>
          </p:nvPr>
        </p:nvSpPr>
        <p:spPr>
          <a:xfrm>
            <a:off x="12478591" y="4231620"/>
            <a:ext cx="4856982" cy="919218"/>
          </a:xfrm>
        </p:spPr>
        <p:txBody>
          <a:bodyPr>
            <a:noAutofit/>
          </a:bodyPr>
          <a:lstStyle>
            <a:lvl1pPr marL="0" indent="0" algn="r">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7" name="文本占位符 8"/>
          <p:cNvSpPr>
            <a:spLocks noGrp="1"/>
          </p:cNvSpPr>
          <p:nvPr>
            <p:ph type="body" sz="quarter" idx="54" hasCustomPrompt="1"/>
          </p:nvPr>
        </p:nvSpPr>
        <p:spPr>
          <a:xfrm>
            <a:off x="12478592" y="5397613"/>
            <a:ext cx="4856982" cy="220018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8" name="文本占位符 8"/>
          <p:cNvSpPr>
            <a:spLocks noGrp="1"/>
          </p:cNvSpPr>
          <p:nvPr>
            <p:ph type="body" sz="quarter" idx="55" hasCustomPrompt="1"/>
          </p:nvPr>
        </p:nvSpPr>
        <p:spPr>
          <a:xfrm>
            <a:off x="6796588" y="9488076"/>
            <a:ext cx="4856982"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9" name="文本占位符 8"/>
          <p:cNvSpPr>
            <a:spLocks noGrp="1"/>
          </p:cNvSpPr>
          <p:nvPr>
            <p:ph type="body" sz="quarter" idx="56" hasCustomPrompt="1"/>
          </p:nvPr>
        </p:nvSpPr>
        <p:spPr>
          <a:xfrm>
            <a:off x="6796589" y="10654069"/>
            <a:ext cx="4856982" cy="220018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0" name="文本占位符 8"/>
          <p:cNvSpPr>
            <a:spLocks noGrp="1"/>
          </p:cNvSpPr>
          <p:nvPr>
            <p:ph type="body" sz="quarter" idx="57" hasCustomPrompt="1"/>
          </p:nvPr>
        </p:nvSpPr>
        <p:spPr>
          <a:xfrm>
            <a:off x="18908590" y="9488076"/>
            <a:ext cx="4856982"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51" name="文本占位符 8"/>
          <p:cNvSpPr>
            <a:spLocks noGrp="1"/>
          </p:cNvSpPr>
          <p:nvPr>
            <p:ph type="body" sz="quarter" idx="58" hasCustomPrompt="1"/>
          </p:nvPr>
        </p:nvSpPr>
        <p:spPr>
          <a:xfrm>
            <a:off x="18908591" y="10654069"/>
            <a:ext cx="4856982" cy="220018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图+内容">
    <p:bg>
      <p:bgPr>
        <a:solidFill>
          <a:srgbClr val="FFFFFF"/>
        </a:solidFill>
        <a:effectLst/>
      </p:bgPr>
    </p:bg>
    <p:spTree>
      <p:nvGrpSpPr>
        <p:cNvPr id="1" name=""/>
        <p:cNvGrpSpPr/>
        <p:nvPr/>
      </p:nvGrpSpPr>
      <p:grpSpPr>
        <a:xfrm>
          <a:off x="0" y="0"/>
          <a:ext cx="0" cy="0"/>
          <a:chOff x="0" y="0"/>
          <a:chExt cx="0" cy="0"/>
        </a:xfrm>
      </p:grpSpPr>
      <p:sp>
        <p:nvSpPr>
          <p:cNvPr id="41" name="图片占位符 6"/>
          <p:cNvSpPr>
            <a:spLocks noGrp="1"/>
          </p:cNvSpPr>
          <p:nvPr>
            <p:ph type="pic" sz="quarter" idx="13"/>
          </p:nvPr>
        </p:nvSpPr>
        <p:spPr>
          <a:xfrm>
            <a:off x="0" y="0"/>
            <a:ext cx="12060238" cy="6839744"/>
          </a:xfrm>
        </p:spPr>
        <p:txBody>
          <a:bodyPr/>
          <a:lstStyle>
            <a:lvl1pPr marL="0" indent="0">
              <a:buNone/>
              <a:defRPr/>
            </a:lvl1pPr>
          </a:lstStyle>
          <a:p>
            <a:endParaRPr lang="zh-CN" altLang="en-US" dirty="0"/>
          </a:p>
        </p:txBody>
      </p:sp>
      <p:sp>
        <p:nvSpPr>
          <p:cNvPr id="54" name="图片占位符 6"/>
          <p:cNvSpPr>
            <a:spLocks noGrp="1"/>
          </p:cNvSpPr>
          <p:nvPr>
            <p:ph type="pic" sz="quarter" idx="40"/>
          </p:nvPr>
        </p:nvSpPr>
        <p:spPr>
          <a:xfrm>
            <a:off x="12060237" y="6839744"/>
            <a:ext cx="12060238" cy="6839744"/>
          </a:xfrm>
        </p:spPr>
        <p:txBody>
          <a:bodyPr/>
          <a:lstStyle>
            <a:lvl1pPr marL="0" indent="0">
              <a:buNone/>
              <a:defRPr/>
            </a:lvl1pPr>
          </a:lstStyle>
          <a:p>
            <a:endParaRPr lang="zh-CN" altLang="en-US" dirty="0"/>
          </a:p>
        </p:txBody>
      </p:sp>
      <p:sp>
        <p:nvSpPr>
          <p:cNvPr id="55" name="文本占位符 8"/>
          <p:cNvSpPr>
            <a:spLocks noGrp="1"/>
          </p:cNvSpPr>
          <p:nvPr>
            <p:ph type="body" sz="quarter" idx="41" hasCustomPrompt="1"/>
          </p:nvPr>
        </p:nvSpPr>
        <p:spPr>
          <a:xfrm>
            <a:off x="1937356" y="9357658"/>
            <a:ext cx="8601210"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6" name="文本占位符 8"/>
          <p:cNvSpPr>
            <a:spLocks noGrp="1"/>
          </p:cNvSpPr>
          <p:nvPr>
            <p:ph type="body" sz="quarter" idx="42" hasCustomPrompt="1"/>
          </p:nvPr>
        </p:nvSpPr>
        <p:spPr>
          <a:xfrm>
            <a:off x="1937356" y="8257233"/>
            <a:ext cx="8601210"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57" name="文本占位符 8"/>
          <p:cNvSpPr>
            <a:spLocks noGrp="1"/>
          </p:cNvSpPr>
          <p:nvPr>
            <p:ph type="body" sz="quarter" idx="43" hasCustomPrompt="1"/>
          </p:nvPr>
        </p:nvSpPr>
        <p:spPr>
          <a:xfrm>
            <a:off x="13505007" y="3816621"/>
            <a:ext cx="8601210"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8" name="文本占位符 8"/>
          <p:cNvSpPr>
            <a:spLocks noGrp="1"/>
          </p:cNvSpPr>
          <p:nvPr>
            <p:ph type="body" sz="quarter" idx="44" hasCustomPrompt="1"/>
          </p:nvPr>
        </p:nvSpPr>
        <p:spPr>
          <a:xfrm>
            <a:off x="13505007" y="2716196"/>
            <a:ext cx="8601210"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8" name="文本占位符 8"/>
          <p:cNvSpPr>
            <a:spLocks noGrp="1"/>
          </p:cNvSpPr>
          <p:nvPr>
            <p:ph type="body" sz="quarter" idx="45" hasCustomPrompt="1"/>
          </p:nvPr>
        </p:nvSpPr>
        <p:spPr>
          <a:xfrm>
            <a:off x="1937356" y="7661098"/>
            <a:ext cx="8601210"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9" name="文本占位符 8"/>
          <p:cNvSpPr>
            <a:spLocks noGrp="1"/>
          </p:cNvSpPr>
          <p:nvPr>
            <p:ph type="body" sz="quarter" idx="46" hasCustomPrompt="1"/>
          </p:nvPr>
        </p:nvSpPr>
        <p:spPr>
          <a:xfrm>
            <a:off x="13505007" y="2120060"/>
            <a:ext cx="8601210"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0" name="文本占位符 2"/>
          <p:cNvSpPr>
            <a:spLocks noGrp="1"/>
          </p:cNvSpPr>
          <p:nvPr>
            <p:ph type="body" sz="quarter" idx="17" hasCustomPrompt="1"/>
          </p:nvPr>
        </p:nvSpPr>
        <p:spPr>
          <a:xfrm>
            <a:off x="12060238" y="391911"/>
            <a:ext cx="10801350"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图+内容">
    <p:bg>
      <p:bgPr>
        <a:solidFill>
          <a:srgbClr val="FFFFFF"/>
        </a:solidFill>
        <a:effectLst/>
      </p:bgPr>
    </p:bg>
    <p:spTree>
      <p:nvGrpSpPr>
        <p:cNvPr id="1" name=""/>
        <p:cNvGrpSpPr/>
        <p:nvPr/>
      </p:nvGrpSpPr>
      <p:grpSpPr>
        <a:xfrm>
          <a:off x="0" y="0"/>
          <a:ext cx="0" cy="0"/>
          <a:chOff x="0" y="0"/>
          <a:chExt cx="0" cy="0"/>
        </a:xfrm>
      </p:grpSpPr>
      <p:sp>
        <p:nvSpPr>
          <p:cNvPr id="41" name="图片占位符 6"/>
          <p:cNvSpPr>
            <a:spLocks noGrp="1"/>
          </p:cNvSpPr>
          <p:nvPr>
            <p:ph type="pic" sz="quarter" idx="13"/>
          </p:nvPr>
        </p:nvSpPr>
        <p:spPr>
          <a:xfrm>
            <a:off x="0" y="0"/>
            <a:ext cx="7993626" cy="6839744"/>
          </a:xfrm>
        </p:spPr>
        <p:txBody>
          <a:bodyPr/>
          <a:lstStyle>
            <a:lvl1pPr marL="0" indent="0">
              <a:buNone/>
              <a:defRPr/>
            </a:lvl1pPr>
          </a:lstStyle>
          <a:p>
            <a:endParaRPr lang="zh-CN" altLang="en-US" dirty="0"/>
          </a:p>
        </p:txBody>
      </p:sp>
      <p:sp>
        <p:nvSpPr>
          <p:cNvPr id="55" name="文本占位符 8"/>
          <p:cNvSpPr>
            <a:spLocks noGrp="1"/>
          </p:cNvSpPr>
          <p:nvPr>
            <p:ph type="body" sz="quarter" idx="41" hasCustomPrompt="1"/>
          </p:nvPr>
        </p:nvSpPr>
        <p:spPr>
          <a:xfrm>
            <a:off x="1258888" y="941665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56" name="文本占位符 8"/>
          <p:cNvSpPr>
            <a:spLocks noGrp="1"/>
          </p:cNvSpPr>
          <p:nvPr>
            <p:ph type="body" sz="quarter" idx="42" hasCustomPrompt="1"/>
          </p:nvPr>
        </p:nvSpPr>
        <p:spPr>
          <a:xfrm>
            <a:off x="1258888" y="831622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8" name="文本占位符 8"/>
          <p:cNvSpPr>
            <a:spLocks noGrp="1"/>
          </p:cNvSpPr>
          <p:nvPr>
            <p:ph type="body" sz="quarter" idx="45" hasCustomPrompt="1"/>
          </p:nvPr>
        </p:nvSpPr>
        <p:spPr>
          <a:xfrm>
            <a:off x="1258888" y="772009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0" name="图片占位符 6"/>
          <p:cNvSpPr>
            <a:spLocks noGrp="1"/>
          </p:cNvSpPr>
          <p:nvPr>
            <p:ph type="pic" sz="quarter" idx="47"/>
          </p:nvPr>
        </p:nvSpPr>
        <p:spPr>
          <a:xfrm>
            <a:off x="8092921" y="6839744"/>
            <a:ext cx="7993626" cy="6839744"/>
          </a:xfrm>
        </p:spPr>
        <p:txBody>
          <a:bodyPr/>
          <a:lstStyle>
            <a:lvl1pPr marL="0" indent="0">
              <a:buNone/>
              <a:defRPr/>
            </a:lvl1pPr>
          </a:lstStyle>
          <a:p>
            <a:endParaRPr lang="zh-CN" altLang="en-US" dirty="0"/>
          </a:p>
        </p:txBody>
      </p:sp>
      <p:sp>
        <p:nvSpPr>
          <p:cNvPr id="11" name="图片占位符 6"/>
          <p:cNvSpPr>
            <a:spLocks noGrp="1"/>
          </p:cNvSpPr>
          <p:nvPr>
            <p:ph type="pic" sz="quarter" idx="48"/>
          </p:nvPr>
        </p:nvSpPr>
        <p:spPr>
          <a:xfrm>
            <a:off x="16126849" y="-27837"/>
            <a:ext cx="7993626" cy="6839744"/>
          </a:xfrm>
        </p:spPr>
        <p:txBody>
          <a:bodyPr/>
          <a:lstStyle>
            <a:lvl1pPr marL="0" indent="0">
              <a:buNone/>
              <a:defRPr/>
            </a:lvl1pPr>
          </a:lstStyle>
          <a:p>
            <a:endParaRPr lang="zh-CN" altLang="en-US" dirty="0"/>
          </a:p>
        </p:txBody>
      </p:sp>
      <p:sp>
        <p:nvSpPr>
          <p:cNvPr id="12" name="文本占位符 8"/>
          <p:cNvSpPr>
            <a:spLocks noGrp="1"/>
          </p:cNvSpPr>
          <p:nvPr>
            <p:ph type="body" sz="quarter" idx="49" hasCustomPrompt="1"/>
          </p:nvPr>
        </p:nvSpPr>
        <p:spPr>
          <a:xfrm>
            <a:off x="17483743" y="941665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13" name="文本占位符 8"/>
          <p:cNvSpPr>
            <a:spLocks noGrp="1"/>
          </p:cNvSpPr>
          <p:nvPr>
            <p:ph type="body" sz="quarter" idx="50" hasCustomPrompt="1"/>
          </p:nvPr>
        </p:nvSpPr>
        <p:spPr>
          <a:xfrm>
            <a:off x="17483743" y="831622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4" name="文本占位符 8"/>
          <p:cNvSpPr>
            <a:spLocks noGrp="1"/>
          </p:cNvSpPr>
          <p:nvPr>
            <p:ph type="body" sz="quarter" idx="51" hasCustomPrompt="1"/>
          </p:nvPr>
        </p:nvSpPr>
        <p:spPr>
          <a:xfrm>
            <a:off x="17483743" y="772009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5" name="文本占位符 8"/>
          <p:cNvSpPr>
            <a:spLocks noGrp="1"/>
          </p:cNvSpPr>
          <p:nvPr>
            <p:ph type="body" sz="quarter" idx="52" hasCustomPrompt="1"/>
          </p:nvPr>
        </p:nvSpPr>
        <p:spPr>
          <a:xfrm>
            <a:off x="9371315" y="3715271"/>
            <a:ext cx="5377844" cy="2904341"/>
          </a:xfrm>
        </p:spPr>
        <p:txBody>
          <a:bodyPr>
            <a:normAutofit/>
          </a:bodyPr>
          <a:lstStyle>
            <a:lvl1pPr marL="0" indent="0" algn="ctr">
              <a:buNone/>
              <a:defRPr sz="2400">
                <a:solidFill>
                  <a:schemeClr val="tx1">
                    <a:lumMod val="75000"/>
                    <a:lumOff val="25000"/>
                  </a:schemeClr>
                </a:solidFill>
              </a:defRPr>
            </a:lvl1pPr>
          </a:lstStyle>
          <a:p>
            <a:pPr lvl="0"/>
            <a:r>
              <a:rPr lang="zh-CN" altLang="en-US" dirty="0"/>
              <a:t>单击此处编辑图片说明文字</a:t>
            </a:r>
            <a:endParaRPr lang="zh-CN" altLang="en-US" dirty="0"/>
          </a:p>
        </p:txBody>
      </p:sp>
      <p:sp>
        <p:nvSpPr>
          <p:cNvPr id="16" name="文本占位符 8"/>
          <p:cNvSpPr>
            <a:spLocks noGrp="1"/>
          </p:cNvSpPr>
          <p:nvPr>
            <p:ph type="body" sz="quarter" idx="53" hasCustomPrompt="1"/>
          </p:nvPr>
        </p:nvSpPr>
        <p:spPr>
          <a:xfrm>
            <a:off x="9371315" y="2614846"/>
            <a:ext cx="5377844" cy="856035"/>
          </a:xfrm>
        </p:spPr>
        <p:txBody>
          <a:bodyPr>
            <a:normAutofit/>
          </a:bodyPr>
          <a:lstStyle>
            <a:lvl1pPr marL="0" indent="0" algn="ctr">
              <a:buNone/>
              <a:defRPr sz="3600" b="1">
                <a:solidFill>
                  <a:schemeClr val="tx1">
                    <a:lumMod val="75000"/>
                    <a:lumOff val="25000"/>
                  </a:schemeClr>
                </a:solidFill>
              </a:defRPr>
            </a:lvl1pPr>
          </a:lstStyle>
          <a:p>
            <a:pPr lvl="0"/>
            <a:r>
              <a:rPr lang="zh-CN" altLang="en-US" dirty="0"/>
              <a:t>单击此处编辑图片标题</a:t>
            </a:r>
            <a:endParaRPr lang="zh-CN" altLang="en-US" dirty="0"/>
          </a:p>
        </p:txBody>
      </p:sp>
      <p:sp>
        <p:nvSpPr>
          <p:cNvPr id="17" name="文本占位符 8"/>
          <p:cNvSpPr>
            <a:spLocks noGrp="1"/>
          </p:cNvSpPr>
          <p:nvPr>
            <p:ph type="body" sz="quarter" idx="54" hasCustomPrompt="1"/>
          </p:nvPr>
        </p:nvSpPr>
        <p:spPr>
          <a:xfrm>
            <a:off x="9371315" y="2018711"/>
            <a:ext cx="5377844" cy="596136"/>
          </a:xfrm>
        </p:spPr>
        <p:txBody>
          <a:bodyPr>
            <a:normAutofit/>
          </a:bodyPr>
          <a:lstStyle>
            <a:lvl1pPr marL="0" indent="0" algn="ctr">
              <a:buNone/>
              <a:defRPr sz="1800">
                <a:solidFill>
                  <a:schemeClr val="bg1">
                    <a:lumMod val="75000"/>
                  </a:schemeClr>
                </a:solidFill>
              </a:defRPr>
            </a:lvl1pPr>
          </a:lstStyle>
          <a:p>
            <a:pPr lvl="0"/>
            <a:r>
              <a:rPr lang="zh-CN" altLang="en-US" dirty="0"/>
              <a:t>单击此处编辑标题说明文字</a:t>
            </a:r>
            <a:endParaRPr lang="zh-CN" altLang="en-US" dirty="0"/>
          </a:p>
        </p:txBody>
      </p:sp>
      <p:sp>
        <p:nvSpPr>
          <p:cNvPr id="18" name="文本占位符 2"/>
          <p:cNvSpPr>
            <a:spLocks noGrp="1"/>
          </p:cNvSpPr>
          <p:nvPr>
            <p:ph type="body" sz="quarter" idx="17" hasCustomPrompt="1"/>
          </p:nvPr>
        </p:nvSpPr>
        <p:spPr>
          <a:xfrm>
            <a:off x="8092921" y="308547"/>
            <a:ext cx="8033928"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标题与图文">
    <p:spTree>
      <p:nvGrpSpPr>
        <p:cNvPr id="1" name=""/>
        <p:cNvGrpSpPr/>
        <p:nvPr/>
      </p:nvGrpSpPr>
      <p:grpSpPr>
        <a:xfrm>
          <a:off x="0" y="0"/>
          <a:ext cx="0" cy="0"/>
          <a:chOff x="0" y="0"/>
          <a:chExt cx="0" cy="0"/>
        </a:xfrm>
      </p:grpSpPr>
      <p:sp>
        <p:nvSpPr>
          <p:cNvPr id="3" name="页脚占位符 2"/>
          <p:cNvSpPr>
            <a:spLocks noGrp="1"/>
          </p:cNvSpPr>
          <p:nvPr>
            <p:ph type="ftr" sz="quarter" idx="11"/>
          </p:nvPr>
        </p:nvSpPr>
        <p:spPr/>
        <p:txBody>
          <a:bodyPr/>
          <a:lstStyle>
            <a:lvl1pPr>
              <a:defRPr>
                <a:latin typeface="+mn-ea"/>
              </a:defRPr>
            </a:lvl1pPr>
          </a:lstStyle>
          <a:p>
            <a:endParaRPr lang="zh-CN" altLang="en-US"/>
          </a:p>
        </p:txBody>
      </p:sp>
      <p:sp>
        <p:nvSpPr>
          <p:cNvPr id="4" name="灯片编号占位符 3"/>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5" name="标题 4"/>
          <p:cNvSpPr>
            <a:spLocks noGrp="1"/>
          </p:cNvSpPr>
          <p:nvPr>
            <p:ph type="title" hasCustomPrompt="1"/>
          </p:nvPr>
        </p:nvSpPr>
        <p:spPr>
          <a:xfrm>
            <a:off x="1662051" y="1451512"/>
            <a:ext cx="7778853" cy="2224132"/>
          </a:xfrm>
        </p:spPr>
        <p:txBody>
          <a:bodyPr anchor="ctr" anchorCtr="0"/>
          <a:lstStyle>
            <a:lvl1pPr>
              <a:defRPr sz="6330">
                <a:latin typeface="+mn-ea"/>
                <a:ea typeface="+mn-ea"/>
              </a:defRPr>
            </a:lvl1pPr>
          </a:lstStyle>
          <a:p>
            <a:r>
              <a:rPr lang="zh-CN" altLang="en-US" smtClean="0"/>
              <a:t>单击此处编辑标题</a:t>
            </a:r>
            <a:endParaRPr lang="zh-CN" altLang="en-US"/>
          </a:p>
        </p:txBody>
      </p:sp>
      <p:sp>
        <p:nvSpPr>
          <p:cNvPr id="6" name="内容占位符 5"/>
          <p:cNvSpPr>
            <a:spLocks noGrp="1"/>
          </p:cNvSpPr>
          <p:nvPr>
            <p:ph idx="1" hasCustomPrompt="1"/>
          </p:nvPr>
        </p:nvSpPr>
        <p:spPr>
          <a:xfrm>
            <a:off x="10165775" y="1451512"/>
            <a:ext cx="12210990" cy="10777412"/>
          </a:xfrm>
        </p:spPr>
        <p:txBody>
          <a:bodyPr/>
          <a:lstStyle>
            <a:lvl1pPr>
              <a:defRPr sz="4750">
                <a:latin typeface="+mn-ea"/>
                <a:ea typeface="+mn-ea"/>
              </a:defRPr>
            </a:lvl1pPr>
            <a:lvl2pPr marL="904240" indent="0">
              <a:buNone/>
              <a:defRPr sz="4750">
                <a:latin typeface="+mn-ea"/>
                <a:ea typeface="+mn-ea"/>
              </a:defRPr>
            </a:lvl2pPr>
            <a:lvl3pPr>
              <a:defRPr sz="4750">
                <a:latin typeface="+mn-ea"/>
                <a:ea typeface="+mn-ea"/>
              </a:defRPr>
            </a:lvl3pPr>
            <a:lvl4pPr>
              <a:defRPr sz="4750">
                <a:latin typeface="+mn-ea"/>
                <a:ea typeface="+mn-ea"/>
              </a:defRPr>
            </a:lvl4pPr>
            <a:lvl5pPr>
              <a:defRPr sz="4750">
                <a:latin typeface="+mn-ea"/>
                <a:ea typeface="+mn-ea"/>
              </a:defRPr>
            </a:lvl5pPr>
            <a:lvl6pPr>
              <a:defRPr sz="3955"/>
            </a:lvl6pPr>
            <a:lvl7pPr>
              <a:defRPr sz="3955"/>
            </a:lvl7pPr>
            <a:lvl8pPr>
              <a:defRPr sz="3955"/>
            </a:lvl8pPr>
            <a:lvl9pPr>
              <a:defRPr sz="3955"/>
            </a:lvl9pPr>
          </a:lstStyle>
          <a:p>
            <a:pPr lvl="0"/>
            <a:r>
              <a:rPr lang="zh-CN" altLang="en-US" smtClean="0"/>
              <a:t>单击此处编辑正文</a:t>
            </a:r>
            <a:endParaRPr lang="zh-CN" altLang="en-US"/>
          </a:p>
        </p:txBody>
      </p:sp>
      <p:sp>
        <p:nvSpPr>
          <p:cNvPr id="7" name="文本占位符 6"/>
          <p:cNvSpPr>
            <a:spLocks noGrp="1"/>
          </p:cNvSpPr>
          <p:nvPr>
            <p:ph type="body" sz="half" idx="2" hasCustomPrompt="1"/>
          </p:nvPr>
        </p:nvSpPr>
        <p:spPr>
          <a:xfrm>
            <a:off x="1662051" y="4467262"/>
            <a:ext cx="7778853" cy="7762929"/>
          </a:xfrm>
        </p:spPr>
        <p:txBody>
          <a:bodyPr/>
          <a:lstStyle>
            <a:lvl1pPr marL="678180" indent="-678180">
              <a:buFont typeface="Arial" panose="020B0604020202020204" pitchFamily="34" charset="0"/>
              <a:buChar char="•"/>
              <a:defRPr sz="4750">
                <a:latin typeface="+mn-ea"/>
                <a:ea typeface="+mn-ea"/>
              </a:defRPr>
            </a:lvl1pPr>
            <a:lvl2pPr marL="904240" indent="0">
              <a:buNone/>
              <a:defRPr sz="2770"/>
            </a:lvl2pPr>
            <a:lvl3pPr marL="1809115" indent="0">
              <a:buNone/>
              <a:defRPr sz="2375"/>
            </a:lvl3pPr>
            <a:lvl4pPr marL="2713355" indent="0">
              <a:buNone/>
              <a:defRPr sz="1980"/>
            </a:lvl4pPr>
            <a:lvl5pPr marL="3618230" indent="0">
              <a:buNone/>
              <a:defRPr sz="1980"/>
            </a:lvl5pPr>
            <a:lvl6pPr marL="4522470" indent="0">
              <a:buNone/>
              <a:defRPr sz="1980"/>
            </a:lvl6pPr>
            <a:lvl7pPr marL="5427345" indent="0">
              <a:buNone/>
              <a:defRPr sz="1980"/>
            </a:lvl7pPr>
            <a:lvl8pPr marL="6331585" indent="0">
              <a:buNone/>
              <a:defRPr sz="1980"/>
            </a:lvl8pPr>
            <a:lvl9pPr marL="7236460" indent="0">
              <a:buNone/>
              <a:defRPr sz="1980"/>
            </a:lvl9pPr>
          </a:lstStyle>
          <a:p>
            <a:pPr lvl="0"/>
            <a:r>
              <a:rPr lang="zh-CN" altLang="en-US" smtClean="0"/>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p>
          <a:p>
            <a:pPr lvl="0"/>
            <a:r>
              <a:rPr lang="zh-CN" altLang="en-US" smtClean="0">
                <a:sym typeface="+mn-ea"/>
              </a:rPr>
              <a:t>单击此处编辑正文</a:t>
            </a:r>
            <a:endParaRPr lang="zh-CN" altLang="en-US" smtClean="0">
              <a:sym typeface="+mn-ea"/>
            </a:endParaRPr>
          </a:p>
          <a:p>
            <a:pPr lvl="0"/>
            <a:r>
              <a:rPr lang="zh-CN" altLang="en-US" smtClean="0">
                <a:sym typeface="+mn-ea"/>
              </a:rPr>
              <a:t>单击此处编辑正文</a:t>
            </a:r>
            <a:endParaRPr lang="zh-CN" altLang="en-US" smtClean="0"/>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5图+文字">
    <p:bg>
      <p:bgPr>
        <a:solidFill>
          <a:srgbClr val="FFFFFF"/>
        </a:solidFill>
        <a:effectLst/>
      </p:bgPr>
    </p:bg>
    <p:spTree>
      <p:nvGrpSpPr>
        <p:cNvPr id="1" name=""/>
        <p:cNvGrpSpPr/>
        <p:nvPr/>
      </p:nvGrpSpPr>
      <p:grpSpPr>
        <a:xfrm>
          <a:off x="0" y="0"/>
          <a:ext cx="0" cy="0"/>
          <a:chOff x="0" y="0"/>
          <a:chExt cx="0" cy="0"/>
        </a:xfrm>
      </p:grpSpPr>
      <p:sp>
        <p:nvSpPr>
          <p:cNvPr id="26" name="图片占位符 2"/>
          <p:cNvSpPr>
            <a:spLocks noGrp="1"/>
          </p:cNvSpPr>
          <p:nvPr>
            <p:ph type="pic" sz="quarter" idx="37"/>
          </p:nvPr>
        </p:nvSpPr>
        <p:spPr>
          <a:xfrm>
            <a:off x="13823362" y="-672339"/>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0" name="图片占位符 2"/>
          <p:cNvSpPr>
            <a:spLocks noGrp="1"/>
          </p:cNvSpPr>
          <p:nvPr>
            <p:ph type="pic" sz="quarter" idx="38"/>
          </p:nvPr>
        </p:nvSpPr>
        <p:spPr>
          <a:xfrm>
            <a:off x="13823362" y="7032784"/>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1" name="图片占位符 2"/>
          <p:cNvSpPr>
            <a:spLocks noGrp="1"/>
          </p:cNvSpPr>
          <p:nvPr>
            <p:ph type="pic" sz="quarter" idx="39"/>
          </p:nvPr>
        </p:nvSpPr>
        <p:spPr>
          <a:xfrm>
            <a:off x="19220536" y="3626390"/>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2" name="图片占位符 2"/>
          <p:cNvSpPr>
            <a:spLocks noGrp="1"/>
          </p:cNvSpPr>
          <p:nvPr>
            <p:ph type="pic" sz="quarter" idx="40"/>
          </p:nvPr>
        </p:nvSpPr>
        <p:spPr>
          <a:xfrm>
            <a:off x="19220535" y="-4022566"/>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33" name="图片占位符 2"/>
          <p:cNvSpPr>
            <a:spLocks noGrp="1"/>
          </p:cNvSpPr>
          <p:nvPr>
            <p:ph type="pic" sz="quarter" idx="41"/>
          </p:nvPr>
        </p:nvSpPr>
        <p:spPr>
          <a:xfrm>
            <a:off x="19220534" y="11274768"/>
            <a:ext cx="4899939" cy="7199557"/>
          </a:xfrm>
          <a:effectLst>
            <a:outerShdw blurRad="190500" dist="101600" sx="94000" sy="94000" algn="ctr" rotWithShape="0">
              <a:prstClr val="black">
                <a:alpha val="8000"/>
              </a:prstClr>
            </a:outerShdw>
          </a:effectLst>
        </p:spPr>
        <p:txBody>
          <a:bodyPr/>
          <a:lstStyle/>
          <a:p>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6" y="3350227"/>
            <a:ext cx="11421294" cy="1047582"/>
          </a:xfrm>
        </p:spPr>
        <p:txBody>
          <a:bodyPr>
            <a:normAutofit/>
          </a:bodyPr>
          <a:lstStyle>
            <a:lvl1pPr marL="0" indent="0" algn="l">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7" name="文本占位符 8"/>
          <p:cNvSpPr>
            <a:spLocks noGrp="1"/>
          </p:cNvSpPr>
          <p:nvPr>
            <p:ph type="body" sz="quarter" idx="32" hasCustomPrompt="1"/>
          </p:nvPr>
        </p:nvSpPr>
        <p:spPr>
          <a:xfrm>
            <a:off x="1203325" y="5800100"/>
            <a:ext cx="11421295" cy="4783418"/>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19" name="文本占位符 7"/>
          <p:cNvSpPr>
            <a:spLocks noGrp="1"/>
          </p:cNvSpPr>
          <p:nvPr>
            <p:ph type="body" sz="quarter" idx="16" hasCustomPrompt="1"/>
          </p:nvPr>
        </p:nvSpPr>
        <p:spPr>
          <a:xfrm>
            <a:off x="1187450" y="4486609"/>
            <a:ext cx="11437170" cy="641181"/>
          </a:xfrm>
        </p:spPr>
        <p:txBody>
          <a:bodyPr>
            <a:normAutofit/>
          </a:bodyPr>
          <a:lstStyle>
            <a:lvl1pPr marL="0" indent="0" algn="l">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3" name="SmartArt 占位符 2"/>
          <p:cNvSpPr>
            <a:spLocks noGrp="1"/>
          </p:cNvSpPr>
          <p:nvPr>
            <p:ph type="pic" sz="quarter" idx="36" hasCustomPrompt="1"/>
          </p:nvPr>
        </p:nvSpPr>
        <p:spPr>
          <a:xfrm>
            <a:off x="1258889" y="11055350"/>
            <a:ext cx="1234930" cy="45719"/>
          </a:xfrm>
          <a:prstGeom prst="rect">
            <a:avLst/>
          </a:prstGeom>
          <a:solidFill>
            <a:schemeClr val="accent3"/>
          </a:solidFill>
        </p:spPr>
        <p:txBody>
          <a:bodyPr/>
          <a:lstStyle>
            <a:lvl1pPr marL="0" indent="0">
              <a:buNone/>
              <a:defRPr/>
            </a:lvl1pPr>
          </a:lstStyle>
          <a:p>
            <a:r>
              <a:rPr lang="en-US" altLang="zh-CN" dirty="0"/>
              <a:t> </a:t>
            </a:r>
            <a:endParaRPr lang="zh-CN" altLang="en-US" dirty="0"/>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6张图">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图片占位符 2"/>
          <p:cNvSpPr>
            <a:spLocks noGrp="1"/>
          </p:cNvSpPr>
          <p:nvPr>
            <p:ph type="pic" sz="quarter" idx="32"/>
          </p:nvPr>
        </p:nvSpPr>
        <p:spPr>
          <a:xfrm>
            <a:off x="6695771" y="3244645"/>
            <a:ext cx="16208680" cy="5043949"/>
          </a:xfrm>
        </p:spPr>
        <p:txBody>
          <a:bodyPr/>
          <a:lstStyle/>
          <a:p>
            <a:endParaRPr lang="zh-CN" altLang="en-US"/>
          </a:p>
        </p:txBody>
      </p:sp>
      <p:sp>
        <p:nvSpPr>
          <p:cNvPr id="13" name="图片占位符 2"/>
          <p:cNvSpPr>
            <a:spLocks noGrp="1"/>
          </p:cNvSpPr>
          <p:nvPr>
            <p:ph type="pic" sz="quarter" idx="33"/>
          </p:nvPr>
        </p:nvSpPr>
        <p:spPr>
          <a:xfrm>
            <a:off x="1232822" y="3244645"/>
            <a:ext cx="5256469" cy="3595099"/>
          </a:xfrm>
        </p:spPr>
        <p:txBody>
          <a:bodyPr/>
          <a:lstStyle/>
          <a:p>
            <a:endParaRPr lang="zh-CN" altLang="en-US"/>
          </a:p>
        </p:txBody>
      </p:sp>
      <p:sp>
        <p:nvSpPr>
          <p:cNvPr id="14" name="图片占位符 2"/>
          <p:cNvSpPr>
            <a:spLocks noGrp="1"/>
          </p:cNvSpPr>
          <p:nvPr>
            <p:ph type="pic" sz="quarter" idx="34"/>
          </p:nvPr>
        </p:nvSpPr>
        <p:spPr>
          <a:xfrm>
            <a:off x="1247805" y="7048500"/>
            <a:ext cx="5256469" cy="5781422"/>
          </a:xfrm>
        </p:spPr>
        <p:txBody>
          <a:bodyPr/>
          <a:lstStyle/>
          <a:p>
            <a:endParaRPr lang="zh-CN" altLang="en-US" dirty="0"/>
          </a:p>
        </p:txBody>
      </p:sp>
      <p:sp>
        <p:nvSpPr>
          <p:cNvPr id="17" name="图片占位符 2"/>
          <p:cNvSpPr>
            <a:spLocks noGrp="1"/>
          </p:cNvSpPr>
          <p:nvPr>
            <p:ph type="pic" sz="quarter" idx="35"/>
          </p:nvPr>
        </p:nvSpPr>
        <p:spPr>
          <a:xfrm>
            <a:off x="6695771" y="8515350"/>
            <a:ext cx="5256469" cy="4314572"/>
          </a:xfrm>
        </p:spPr>
        <p:txBody>
          <a:bodyPr/>
          <a:lstStyle/>
          <a:p>
            <a:endParaRPr lang="zh-CN" altLang="en-US" dirty="0"/>
          </a:p>
        </p:txBody>
      </p:sp>
      <p:sp>
        <p:nvSpPr>
          <p:cNvPr id="18" name="图片占位符 2"/>
          <p:cNvSpPr>
            <a:spLocks noGrp="1"/>
          </p:cNvSpPr>
          <p:nvPr>
            <p:ph type="pic" sz="quarter" idx="36"/>
          </p:nvPr>
        </p:nvSpPr>
        <p:spPr>
          <a:xfrm>
            <a:off x="17647981" y="8515350"/>
            <a:ext cx="5256469" cy="4314572"/>
          </a:xfrm>
        </p:spPr>
        <p:txBody>
          <a:bodyPr/>
          <a:lstStyle/>
          <a:p>
            <a:endParaRPr lang="zh-CN" altLang="en-US" dirty="0"/>
          </a:p>
        </p:txBody>
      </p:sp>
      <p:sp>
        <p:nvSpPr>
          <p:cNvPr id="19" name="图片占位符 2"/>
          <p:cNvSpPr>
            <a:spLocks noGrp="1"/>
          </p:cNvSpPr>
          <p:nvPr>
            <p:ph type="pic" sz="quarter" idx="37"/>
          </p:nvPr>
        </p:nvSpPr>
        <p:spPr>
          <a:xfrm>
            <a:off x="12158251" y="8515350"/>
            <a:ext cx="5256469" cy="4314572"/>
          </a:xfrm>
        </p:spPr>
        <p:txBody>
          <a:bodyPr/>
          <a:lstStyle/>
          <a:p>
            <a:endParaRPr lang="zh-CN" altLang="en-US"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类标题+内容-1">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 name="灯片编号占位符 5"/>
          <p:cNvSpPr>
            <a:spLocks noGrp="1"/>
          </p:cNvSpPr>
          <p:nvPr>
            <p:ph type="sldNum" sz="quarter" idx="12"/>
            <p:custDataLst>
              <p:tags r:id="rId3"/>
            </p:custDataLst>
          </p:nvPr>
        </p:nvSpPr>
        <p:spPr/>
        <p:txBody>
          <a:bodyPr/>
          <a:lstStyle/>
          <a:p>
            <a:fld id="{49AE70B2-8BF9-45C0-BB95-33D1B9D3A854}" type="slidenum">
              <a:rPr lang="zh-CN" altLang="en-US" smtClean="0"/>
            </a:fld>
            <a:endParaRPr lang="zh-CN" altLang="en-US"/>
          </a:p>
        </p:txBody>
      </p:sp>
      <p:grpSp>
        <p:nvGrpSpPr>
          <p:cNvPr id="10" name="组合 9"/>
          <p:cNvGrpSpPr/>
          <p:nvPr userDrawn="1"/>
        </p:nvGrpSpPr>
        <p:grpSpPr>
          <a:xfrm>
            <a:off x="2206511" y="3131536"/>
            <a:ext cx="9385722" cy="9392920"/>
            <a:chOff x="1203617" y="2662616"/>
            <a:chExt cx="9385722" cy="9392920"/>
          </a:xfrm>
        </p:grpSpPr>
        <p:sp>
          <p:nvSpPr>
            <p:cNvPr id="58" name="矩形 57"/>
            <p:cNvSpPr/>
            <p:nvPr/>
          </p:nvSpPr>
          <p:spPr>
            <a:xfrm>
              <a:off x="1203617" y="5492176"/>
              <a:ext cx="9370621"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04252" y="2662616"/>
              <a:ext cx="9385087"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3" name="六边形 62"/>
          <p:cNvSpPr/>
          <p:nvPr userDrawn="1"/>
        </p:nvSpPr>
        <p:spPr>
          <a:xfrm rot="5400000">
            <a:off x="6273263" y="257400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文本占位符 8"/>
          <p:cNvSpPr>
            <a:spLocks noGrp="1"/>
          </p:cNvSpPr>
          <p:nvPr>
            <p:ph type="body" sz="quarter" idx="23"/>
          </p:nvPr>
        </p:nvSpPr>
        <p:spPr>
          <a:xfrm>
            <a:off x="3048895" y="4005487"/>
            <a:ext cx="7700955"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p:ph type="body" sz="quarter" idx="24"/>
          </p:nvPr>
        </p:nvSpPr>
        <p:spPr>
          <a:xfrm>
            <a:off x="2541132" y="6220176"/>
            <a:ext cx="871648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00" name="组合 99"/>
          <p:cNvGrpSpPr/>
          <p:nvPr userDrawn="1"/>
        </p:nvGrpSpPr>
        <p:grpSpPr>
          <a:xfrm>
            <a:off x="12659801" y="3131535"/>
            <a:ext cx="9385722" cy="9392920"/>
            <a:chOff x="1203617" y="2662616"/>
            <a:chExt cx="9385722" cy="9392920"/>
          </a:xfrm>
        </p:grpSpPr>
        <p:sp>
          <p:nvSpPr>
            <p:cNvPr id="101" name="矩形 100"/>
            <p:cNvSpPr/>
            <p:nvPr/>
          </p:nvSpPr>
          <p:spPr>
            <a:xfrm>
              <a:off x="1203617" y="5492176"/>
              <a:ext cx="9370621"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2" name="矩形 101"/>
            <p:cNvSpPr/>
            <p:nvPr/>
          </p:nvSpPr>
          <p:spPr>
            <a:xfrm>
              <a:off x="1204252" y="2662616"/>
              <a:ext cx="9385087"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4" name="六边形 103"/>
          <p:cNvSpPr/>
          <p:nvPr userDrawn="1"/>
        </p:nvSpPr>
        <p:spPr>
          <a:xfrm rot="5400000">
            <a:off x="16726553" y="2574005"/>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文本占位符 8"/>
          <p:cNvSpPr>
            <a:spLocks noGrp="1"/>
          </p:cNvSpPr>
          <p:nvPr>
            <p:ph type="body" sz="quarter" idx="25"/>
          </p:nvPr>
        </p:nvSpPr>
        <p:spPr>
          <a:xfrm>
            <a:off x="13502185" y="4005486"/>
            <a:ext cx="7700955"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07" name="文本占位符 8"/>
          <p:cNvSpPr>
            <a:spLocks noGrp="1"/>
          </p:cNvSpPr>
          <p:nvPr>
            <p:ph type="body" sz="quarter" idx="26"/>
          </p:nvPr>
        </p:nvSpPr>
        <p:spPr>
          <a:xfrm>
            <a:off x="12994422" y="6220175"/>
            <a:ext cx="871648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108" name="平行四边形 107"/>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7"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2类标题+内容-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57" name="组合 56"/>
          <p:cNvGrpSpPr/>
          <p:nvPr userDrawn="1"/>
        </p:nvGrpSpPr>
        <p:grpSpPr>
          <a:xfrm>
            <a:off x="1854505" y="3050114"/>
            <a:ext cx="9908450" cy="9646238"/>
            <a:chOff x="1028590" y="2265045"/>
            <a:chExt cx="9908450" cy="9646238"/>
          </a:xfrm>
        </p:grpSpPr>
        <p:sp>
          <p:nvSpPr>
            <p:cNvPr id="58" name="矩形 57"/>
            <p:cNvSpPr/>
            <p:nvPr/>
          </p:nvSpPr>
          <p:spPr>
            <a:xfrm>
              <a:off x="1301639" y="5094606"/>
              <a:ext cx="9405688" cy="6696750"/>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0" name="quotation-mark_32371"/>
            <p:cNvSpPr>
              <a:spLocks noChangeAspect="1"/>
            </p:cNvSpPr>
            <p:nvPr/>
          </p:nvSpPr>
          <p:spPr bwMode="auto">
            <a:xfrm rot="10800000">
              <a:off x="10397290" y="11410268"/>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1" name="矩形 60"/>
            <p:cNvSpPr/>
            <p:nvPr/>
          </p:nvSpPr>
          <p:spPr>
            <a:xfrm>
              <a:off x="1301639" y="2265045"/>
              <a:ext cx="9405688"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62" name="book-hand-drawn-open-pages_35781"/>
          <p:cNvSpPr>
            <a:spLocks noChangeAspect="1"/>
          </p:cNvSpPr>
          <p:nvPr userDrawn="1"/>
        </p:nvSpPr>
        <p:spPr bwMode="auto">
          <a:xfrm>
            <a:off x="10629333" y="5110140"/>
            <a:ext cx="670654" cy="546343"/>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63" name="文本占位符 8"/>
          <p:cNvSpPr>
            <a:spLocks noGrp="1"/>
          </p:cNvSpPr>
          <p:nvPr>
            <p:ph type="body" sz="quarter" idx="14"/>
          </p:nvPr>
        </p:nvSpPr>
        <p:spPr>
          <a:xfrm>
            <a:off x="2441879" y="6475673"/>
            <a:ext cx="8560421" cy="5716327"/>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64" name="文本占位符 8"/>
          <p:cNvSpPr>
            <a:spLocks noGrp="1"/>
          </p:cNvSpPr>
          <p:nvPr>
            <p:ph type="body" sz="quarter" idx="17"/>
          </p:nvPr>
        </p:nvSpPr>
        <p:spPr>
          <a:xfrm>
            <a:off x="2506310" y="3524550"/>
            <a:ext cx="856042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70" name="book-hand-drawn-open-pages_35781"/>
          <p:cNvSpPr>
            <a:spLocks noChangeAspect="1"/>
          </p:cNvSpPr>
          <p:nvPr userDrawn="1"/>
        </p:nvSpPr>
        <p:spPr bwMode="auto">
          <a:xfrm>
            <a:off x="15103252" y="5253542"/>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8" name="book-hand-drawn-open-pages_35781"/>
          <p:cNvSpPr>
            <a:spLocks noChangeAspect="1"/>
          </p:cNvSpPr>
          <p:nvPr userDrawn="1"/>
        </p:nvSpPr>
        <p:spPr bwMode="auto">
          <a:xfrm>
            <a:off x="22354609" y="440948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grpSp>
        <p:nvGrpSpPr>
          <p:cNvPr id="81" name="组合 80"/>
          <p:cNvGrpSpPr/>
          <p:nvPr userDrawn="1"/>
        </p:nvGrpSpPr>
        <p:grpSpPr>
          <a:xfrm>
            <a:off x="12399267" y="3050114"/>
            <a:ext cx="9908450" cy="9646238"/>
            <a:chOff x="1028590" y="2265045"/>
            <a:chExt cx="9908450" cy="9646238"/>
          </a:xfrm>
        </p:grpSpPr>
        <p:sp>
          <p:nvSpPr>
            <p:cNvPr id="82" name="矩形 81"/>
            <p:cNvSpPr/>
            <p:nvPr/>
          </p:nvSpPr>
          <p:spPr>
            <a:xfrm>
              <a:off x="1301639" y="5094606"/>
              <a:ext cx="9405688" cy="6696750"/>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84" name="quotation-mark_32371"/>
            <p:cNvSpPr>
              <a:spLocks noChangeAspect="1"/>
            </p:cNvSpPr>
            <p:nvPr/>
          </p:nvSpPr>
          <p:spPr bwMode="auto">
            <a:xfrm rot="10800000">
              <a:off x="10397290" y="11410268"/>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85" name="矩形 84"/>
            <p:cNvSpPr/>
            <p:nvPr/>
          </p:nvSpPr>
          <p:spPr>
            <a:xfrm>
              <a:off x="1301639" y="2265045"/>
              <a:ext cx="9405688"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86" name="book-hand-drawn-open-pages_35781"/>
          <p:cNvSpPr>
            <a:spLocks noChangeAspect="1"/>
          </p:cNvSpPr>
          <p:nvPr userDrawn="1"/>
        </p:nvSpPr>
        <p:spPr bwMode="auto">
          <a:xfrm>
            <a:off x="21174095" y="5110140"/>
            <a:ext cx="670654" cy="546343"/>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87" name="文本占位符 8"/>
          <p:cNvSpPr>
            <a:spLocks noGrp="1"/>
          </p:cNvSpPr>
          <p:nvPr>
            <p:ph type="body" sz="quarter" idx="18"/>
          </p:nvPr>
        </p:nvSpPr>
        <p:spPr>
          <a:xfrm>
            <a:off x="12986641" y="6475673"/>
            <a:ext cx="8560421" cy="5716327"/>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8" name="文本占位符 8"/>
          <p:cNvSpPr>
            <a:spLocks noGrp="1"/>
          </p:cNvSpPr>
          <p:nvPr>
            <p:ph type="body" sz="quarter" idx="19"/>
          </p:nvPr>
        </p:nvSpPr>
        <p:spPr>
          <a:xfrm>
            <a:off x="13051072" y="3524550"/>
            <a:ext cx="856042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89" name="平行四边形 88"/>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5"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6"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类图+标题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7" name="图片占位符 6"/>
          <p:cNvSpPr>
            <a:spLocks noGrp="1"/>
          </p:cNvSpPr>
          <p:nvPr>
            <p:ph type="pic" sz="quarter" idx="13"/>
          </p:nvPr>
        </p:nvSpPr>
        <p:spPr>
          <a:xfrm>
            <a:off x="3635686" y="3783757"/>
            <a:ext cx="4888882" cy="3173361"/>
          </a:xfrm>
        </p:spPr>
        <p:txBody>
          <a:bodyPr/>
          <a:lstStyle>
            <a:lvl1pPr marL="0" indent="0">
              <a:buNone/>
              <a:defRPr/>
            </a:lvl1pPr>
          </a:lstStyle>
          <a:p>
            <a:endParaRPr lang="zh-CN" altLang="en-US" dirty="0"/>
          </a:p>
        </p:txBody>
      </p:sp>
      <p:sp>
        <p:nvSpPr>
          <p:cNvPr id="4" name="SmartArt 占位符 3"/>
          <p:cNvSpPr>
            <a:spLocks noGrp="1"/>
          </p:cNvSpPr>
          <p:nvPr>
            <p:ph type="pic" sz="quarter" idx="15"/>
          </p:nvPr>
        </p:nvSpPr>
        <p:spPr>
          <a:xfrm>
            <a:off x="3635686" y="6968487"/>
            <a:ext cx="4896000" cy="5333210"/>
          </a:xfrm>
          <a:prstGeom prst="rect">
            <a:avLst/>
          </a:prstGeom>
          <a:solidFill>
            <a:schemeClr val="accent3"/>
          </a:solidFill>
        </p:spPr>
        <p:txBody>
          <a:bodyPr/>
          <a:lstStyle>
            <a:lvl1pPr>
              <a:defRPr>
                <a:noFill/>
              </a:defRPr>
            </a:lvl1pPr>
          </a:lstStyle>
          <a:p>
            <a:endParaRPr lang="zh-CN" altLang="en-US"/>
          </a:p>
        </p:txBody>
      </p:sp>
      <p:sp>
        <p:nvSpPr>
          <p:cNvPr id="9" name="文本占位符 8"/>
          <p:cNvSpPr>
            <a:spLocks noGrp="1"/>
          </p:cNvSpPr>
          <p:nvPr>
            <p:ph type="body" sz="quarter" idx="14" hasCustomPrompt="1"/>
          </p:nvPr>
        </p:nvSpPr>
        <p:spPr>
          <a:xfrm>
            <a:off x="4072028" y="7307887"/>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1" name="文本占位符 8"/>
          <p:cNvSpPr>
            <a:spLocks noGrp="1"/>
          </p:cNvSpPr>
          <p:nvPr>
            <p:ph type="body" sz="quarter" idx="16" hasCustomPrompt="1"/>
          </p:nvPr>
        </p:nvSpPr>
        <p:spPr>
          <a:xfrm>
            <a:off x="4072028" y="8515101"/>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12" name="图片占位符 6"/>
          <p:cNvSpPr>
            <a:spLocks noGrp="1"/>
          </p:cNvSpPr>
          <p:nvPr>
            <p:ph type="pic" sz="quarter" idx="17"/>
          </p:nvPr>
        </p:nvSpPr>
        <p:spPr>
          <a:xfrm>
            <a:off x="9421970" y="3411665"/>
            <a:ext cx="4888882" cy="3173361"/>
          </a:xfrm>
        </p:spPr>
        <p:txBody>
          <a:bodyPr/>
          <a:lstStyle>
            <a:lvl1pPr marL="0" indent="0">
              <a:buNone/>
              <a:defRPr/>
            </a:lvl1pPr>
          </a:lstStyle>
          <a:p>
            <a:endParaRPr lang="zh-CN" altLang="en-US" dirty="0"/>
          </a:p>
        </p:txBody>
      </p:sp>
      <p:sp>
        <p:nvSpPr>
          <p:cNvPr id="13" name="SmartArt 占位符 3"/>
          <p:cNvSpPr>
            <a:spLocks noGrp="1"/>
          </p:cNvSpPr>
          <p:nvPr>
            <p:ph type="pic" sz="quarter" idx="18"/>
          </p:nvPr>
        </p:nvSpPr>
        <p:spPr>
          <a:xfrm>
            <a:off x="9421970" y="6596395"/>
            <a:ext cx="4896000" cy="5333210"/>
          </a:xfrm>
          <a:prstGeom prst="rect">
            <a:avLst/>
          </a:prstGeom>
          <a:solidFill>
            <a:schemeClr val="accent3"/>
          </a:solidFill>
        </p:spPr>
        <p:txBody>
          <a:bodyPr/>
          <a:lstStyle>
            <a:lvl1pPr>
              <a:defRPr>
                <a:noFill/>
              </a:defRPr>
            </a:lvl1pPr>
          </a:lstStyle>
          <a:p>
            <a:endParaRPr lang="zh-CN" altLang="en-US"/>
          </a:p>
        </p:txBody>
      </p:sp>
      <p:sp>
        <p:nvSpPr>
          <p:cNvPr id="14" name="文本占位符 8"/>
          <p:cNvSpPr>
            <a:spLocks noGrp="1"/>
          </p:cNvSpPr>
          <p:nvPr>
            <p:ph type="body" sz="quarter" idx="19" hasCustomPrompt="1"/>
          </p:nvPr>
        </p:nvSpPr>
        <p:spPr>
          <a:xfrm>
            <a:off x="9858312" y="6935795"/>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5" name="文本占位符 8"/>
          <p:cNvSpPr>
            <a:spLocks noGrp="1"/>
          </p:cNvSpPr>
          <p:nvPr>
            <p:ph type="body" sz="quarter" idx="20" hasCustomPrompt="1"/>
          </p:nvPr>
        </p:nvSpPr>
        <p:spPr>
          <a:xfrm>
            <a:off x="9858312" y="8143009"/>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16" name="图片占位符 6"/>
          <p:cNvSpPr>
            <a:spLocks noGrp="1"/>
          </p:cNvSpPr>
          <p:nvPr>
            <p:ph type="pic" sz="quarter" idx="21"/>
          </p:nvPr>
        </p:nvSpPr>
        <p:spPr>
          <a:xfrm>
            <a:off x="15218559" y="3813254"/>
            <a:ext cx="4888882" cy="3173361"/>
          </a:xfrm>
        </p:spPr>
        <p:txBody>
          <a:bodyPr/>
          <a:lstStyle>
            <a:lvl1pPr marL="0" indent="0">
              <a:buNone/>
              <a:defRPr/>
            </a:lvl1pPr>
          </a:lstStyle>
          <a:p>
            <a:endParaRPr lang="zh-CN" altLang="en-US" dirty="0"/>
          </a:p>
        </p:txBody>
      </p:sp>
      <p:sp>
        <p:nvSpPr>
          <p:cNvPr id="17" name="SmartArt 占位符 3"/>
          <p:cNvSpPr>
            <a:spLocks noGrp="1"/>
          </p:cNvSpPr>
          <p:nvPr>
            <p:ph type="pic" sz="quarter" idx="22"/>
          </p:nvPr>
        </p:nvSpPr>
        <p:spPr>
          <a:xfrm>
            <a:off x="15218559" y="6997984"/>
            <a:ext cx="4896000" cy="5333210"/>
          </a:xfrm>
          <a:prstGeom prst="rect">
            <a:avLst/>
          </a:prstGeom>
          <a:solidFill>
            <a:schemeClr val="accent3"/>
          </a:solidFill>
        </p:spPr>
        <p:txBody>
          <a:bodyPr/>
          <a:lstStyle>
            <a:lvl1pPr>
              <a:defRPr>
                <a:noFill/>
              </a:defRPr>
            </a:lvl1pPr>
          </a:lstStyle>
          <a:p>
            <a:endParaRPr lang="zh-CN" altLang="en-US"/>
          </a:p>
        </p:txBody>
      </p:sp>
      <p:sp>
        <p:nvSpPr>
          <p:cNvPr id="18" name="文本占位符 8"/>
          <p:cNvSpPr>
            <a:spLocks noGrp="1"/>
          </p:cNvSpPr>
          <p:nvPr>
            <p:ph type="body" sz="quarter" idx="23" hasCustomPrompt="1"/>
          </p:nvPr>
        </p:nvSpPr>
        <p:spPr>
          <a:xfrm>
            <a:off x="15654901" y="7337384"/>
            <a:ext cx="4016197" cy="786525"/>
          </a:xfrm>
        </p:spPr>
        <p:txBody>
          <a:bodyPr>
            <a:normAutofit/>
          </a:bodyPr>
          <a:lstStyle>
            <a:lvl1pPr marL="0" indent="0" algn="ctr">
              <a:buNone/>
              <a:defRPr sz="3000">
                <a:solidFill>
                  <a:schemeClr val="bg1"/>
                </a:solidFill>
              </a:defRPr>
            </a:lvl1pPr>
          </a:lstStyle>
          <a:p>
            <a:pPr lvl="0"/>
            <a:r>
              <a:rPr lang="zh-CN" altLang="en-US" dirty="0"/>
              <a:t>标题</a:t>
            </a:r>
            <a:endParaRPr lang="zh-CN" altLang="en-US" dirty="0"/>
          </a:p>
        </p:txBody>
      </p:sp>
      <p:sp>
        <p:nvSpPr>
          <p:cNvPr id="19" name="文本占位符 8"/>
          <p:cNvSpPr>
            <a:spLocks noGrp="1"/>
          </p:cNvSpPr>
          <p:nvPr>
            <p:ph type="body" sz="quarter" idx="24" hasCustomPrompt="1"/>
          </p:nvPr>
        </p:nvSpPr>
        <p:spPr>
          <a:xfrm>
            <a:off x="15654901" y="8544598"/>
            <a:ext cx="4016197" cy="3269568"/>
          </a:xfrm>
        </p:spPr>
        <p:txBody>
          <a:bodyPr>
            <a:normAutofit/>
          </a:bodyPr>
          <a:lstStyle>
            <a:lvl1pPr marL="0" indent="0" algn="ctr">
              <a:buNone/>
              <a:defRPr sz="2000">
                <a:solidFill>
                  <a:schemeClr val="bg1"/>
                </a:solidFill>
              </a:defRPr>
            </a:lvl1pPr>
          </a:lstStyle>
          <a:p>
            <a:pPr lvl="0"/>
            <a:r>
              <a:rPr lang="zh-CN" altLang="en-US" dirty="0"/>
              <a:t>单击此处编辑母版文字</a:t>
            </a:r>
            <a:endParaRPr lang="zh-CN" altLang="en-US" dirty="0"/>
          </a:p>
        </p:txBody>
      </p:sp>
      <p:sp>
        <p:nvSpPr>
          <p:cNvPr id="22" name="文本占位符 2"/>
          <p:cNvSpPr>
            <a:spLocks noGrp="1"/>
          </p:cNvSpPr>
          <p:nvPr>
            <p:ph type="body" sz="quarter" idx="25"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3"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4"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类标题+内容-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57" name="组合 56"/>
          <p:cNvGrpSpPr/>
          <p:nvPr userDrawn="1"/>
        </p:nvGrpSpPr>
        <p:grpSpPr>
          <a:xfrm>
            <a:off x="1323560" y="2979771"/>
            <a:ext cx="7005664" cy="9927590"/>
            <a:chOff x="1028590" y="2265045"/>
            <a:chExt cx="7005664" cy="9927590"/>
          </a:xfrm>
        </p:grpSpPr>
        <p:sp>
          <p:nvSpPr>
            <p:cNvPr id="58" name="矩形 57"/>
            <p:cNvSpPr/>
            <p:nvPr/>
          </p:nvSpPr>
          <p:spPr>
            <a:xfrm>
              <a:off x="1301639" y="5094605"/>
              <a:ext cx="6426515" cy="7019925"/>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0"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1" name="矩形 60"/>
            <p:cNvSpPr/>
            <p:nvPr/>
          </p:nvSpPr>
          <p:spPr>
            <a:xfrm>
              <a:off x="1301639" y="2265045"/>
              <a:ext cx="6426515"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62" name="book-hand-drawn-open-pages_35781"/>
          <p:cNvSpPr>
            <a:spLocks noChangeAspect="1"/>
          </p:cNvSpPr>
          <p:nvPr userDrawn="1"/>
        </p:nvSpPr>
        <p:spPr bwMode="auto">
          <a:xfrm>
            <a:off x="7281687" y="5183199"/>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63" name="文本占位符 8"/>
          <p:cNvSpPr>
            <a:spLocks noGrp="1"/>
          </p:cNvSpPr>
          <p:nvPr>
            <p:ph type="body" sz="quarter" idx="14"/>
          </p:nvPr>
        </p:nvSpPr>
        <p:spPr>
          <a:xfrm>
            <a:off x="1910934" y="6405330"/>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64" name="文本占位符 8"/>
          <p:cNvSpPr>
            <a:spLocks noGrp="1"/>
          </p:cNvSpPr>
          <p:nvPr>
            <p:ph type="body" sz="quarter" idx="17"/>
          </p:nvPr>
        </p:nvSpPr>
        <p:spPr>
          <a:xfrm>
            <a:off x="1975365" y="3454207"/>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65" name="组合 64"/>
          <p:cNvGrpSpPr/>
          <p:nvPr userDrawn="1"/>
        </p:nvGrpSpPr>
        <p:grpSpPr>
          <a:xfrm>
            <a:off x="8614180" y="2979771"/>
            <a:ext cx="7005664" cy="9927590"/>
            <a:chOff x="1028590" y="2265045"/>
            <a:chExt cx="7005664" cy="9927590"/>
          </a:xfrm>
        </p:grpSpPr>
        <p:sp>
          <p:nvSpPr>
            <p:cNvPr id="66" name="矩形 65"/>
            <p:cNvSpPr/>
            <p:nvPr/>
          </p:nvSpPr>
          <p:spPr>
            <a:xfrm>
              <a:off x="1301639" y="5094605"/>
              <a:ext cx="6426515"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68"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69" name="矩形 68"/>
            <p:cNvSpPr/>
            <p:nvPr/>
          </p:nvSpPr>
          <p:spPr>
            <a:xfrm>
              <a:off x="1301639" y="2265045"/>
              <a:ext cx="6426515"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70" name="book-hand-drawn-open-pages_35781"/>
          <p:cNvSpPr>
            <a:spLocks noChangeAspect="1"/>
          </p:cNvSpPr>
          <p:nvPr userDrawn="1"/>
        </p:nvSpPr>
        <p:spPr bwMode="auto">
          <a:xfrm>
            <a:off x="14572307" y="5183199"/>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1" name="文本占位符 8"/>
          <p:cNvSpPr>
            <a:spLocks noGrp="1"/>
          </p:cNvSpPr>
          <p:nvPr>
            <p:ph type="body" sz="quarter" idx="18"/>
          </p:nvPr>
        </p:nvSpPr>
        <p:spPr>
          <a:xfrm>
            <a:off x="9201554" y="6405330"/>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72" name="文本占位符 8"/>
          <p:cNvSpPr>
            <a:spLocks noGrp="1"/>
          </p:cNvSpPr>
          <p:nvPr>
            <p:ph type="body" sz="quarter" idx="19"/>
          </p:nvPr>
        </p:nvSpPr>
        <p:spPr>
          <a:xfrm>
            <a:off x="9265985" y="3454207"/>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73" name="组合 72"/>
          <p:cNvGrpSpPr/>
          <p:nvPr userDrawn="1"/>
        </p:nvGrpSpPr>
        <p:grpSpPr>
          <a:xfrm>
            <a:off x="15865537" y="2932879"/>
            <a:ext cx="7005664" cy="9927590"/>
            <a:chOff x="1028590" y="2265045"/>
            <a:chExt cx="7005664" cy="9927590"/>
          </a:xfrm>
        </p:grpSpPr>
        <p:sp>
          <p:nvSpPr>
            <p:cNvPr id="74" name="矩形 73"/>
            <p:cNvSpPr/>
            <p:nvPr/>
          </p:nvSpPr>
          <p:spPr>
            <a:xfrm>
              <a:off x="1301639" y="5094605"/>
              <a:ext cx="6426515" cy="70199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76" name="quotation-mark_32371"/>
            <p:cNvSpPr>
              <a:spLocks noChangeAspect="1"/>
            </p:cNvSpPr>
            <p:nvPr/>
          </p:nvSpPr>
          <p:spPr bwMode="auto">
            <a:xfrm rot="10800000">
              <a:off x="7494504"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77" name="矩形 76"/>
            <p:cNvSpPr/>
            <p:nvPr/>
          </p:nvSpPr>
          <p:spPr>
            <a:xfrm>
              <a:off x="1301639" y="2265045"/>
              <a:ext cx="6426515" cy="28295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grpSp>
      <p:sp>
        <p:nvSpPr>
          <p:cNvPr id="78" name="book-hand-drawn-open-pages_35781"/>
          <p:cNvSpPr>
            <a:spLocks noChangeAspect="1"/>
          </p:cNvSpPr>
          <p:nvPr userDrawn="1"/>
        </p:nvSpPr>
        <p:spPr bwMode="auto">
          <a:xfrm>
            <a:off x="21823664" y="518320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79" name="文本占位符 8"/>
          <p:cNvSpPr>
            <a:spLocks noGrp="1"/>
          </p:cNvSpPr>
          <p:nvPr>
            <p:ph type="body" sz="quarter" idx="20"/>
          </p:nvPr>
        </p:nvSpPr>
        <p:spPr>
          <a:xfrm>
            <a:off x="16452911" y="6405331"/>
            <a:ext cx="5640241"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0" name="文本占位符 8"/>
          <p:cNvSpPr>
            <a:spLocks noGrp="1"/>
          </p:cNvSpPr>
          <p:nvPr>
            <p:ph type="body" sz="quarter" idx="21"/>
          </p:nvPr>
        </p:nvSpPr>
        <p:spPr>
          <a:xfrm>
            <a:off x="16517342" y="3454208"/>
            <a:ext cx="5640241"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30"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1"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2"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类标题内容-2">
    <p:bg>
      <p:bgPr>
        <a:solidFill>
          <a:srgbClr val="FFFFFF"/>
        </a:solidFill>
        <a:effectLst/>
      </p:bgPr>
    </p:bg>
    <p:spTree>
      <p:nvGrpSpPr>
        <p:cNvPr id="1" name=""/>
        <p:cNvGrpSpPr/>
        <p:nvPr/>
      </p:nvGrpSpPr>
      <p:grpSpPr>
        <a:xfrm>
          <a:off x="0" y="0"/>
          <a:ext cx="0" cy="0"/>
          <a:chOff x="0" y="0"/>
          <a:chExt cx="0" cy="0"/>
        </a:xfrm>
      </p:grpSpPr>
      <p:sp>
        <p:nvSpPr>
          <p:cNvPr id="3" name="SmartArt 占位符 2"/>
          <p:cNvSpPr>
            <a:spLocks noGrp="1"/>
          </p:cNvSpPr>
          <p:nvPr>
            <p:ph type="pic" sz="quarter" idx="42" hasCustomPrompt="1"/>
          </p:nvPr>
        </p:nvSpPr>
        <p:spPr>
          <a:xfrm>
            <a:off x="1332445" y="3383561"/>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5" name="SmartArt 占位符 4"/>
          <p:cNvSpPr>
            <a:spLocks noGrp="1"/>
          </p:cNvSpPr>
          <p:nvPr>
            <p:ph type="pic" sz="quarter" idx="43" hasCustomPrompt="1"/>
          </p:nvPr>
        </p:nvSpPr>
        <p:spPr>
          <a:xfrm>
            <a:off x="1332445" y="11542561"/>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66" name="文本占位符 8"/>
          <p:cNvSpPr>
            <a:spLocks noGrp="1"/>
          </p:cNvSpPr>
          <p:nvPr>
            <p:ph type="body" sz="quarter" idx="25" hasCustomPrompt="1"/>
          </p:nvPr>
        </p:nvSpPr>
        <p:spPr>
          <a:xfrm>
            <a:off x="1332445" y="11671093"/>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27" name="文本占位符 2"/>
          <p:cNvSpPr>
            <a:spLocks noGrp="1"/>
          </p:cNvSpPr>
          <p:nvPr>
            <p:ph type="body" sz="quarter" idx="41" hasCustomPrompt="1"/>
          </p:nvPr>
        </p:nvSpPr>
        <p:spPr>
          <a:xfrm>
            <a:off x="3245417" y="3531048"/>
            <a:ext cx="2462145" cy="1659944"/>
          </a:xfrm>
        </p:spPr>
        <p:txBody>
          <a:bodyPr>
            <a:noAutofit/>
          </a:bodyPr>
          <a:lstStyle>
            <a:lvl1pPr marL="0" indent="0" algn="ctr">
              <a:buNone/>
              <a:defRPr sz="8000" b="1">
                <a:solidFill>
                  <a:schemeClr val="accent3"/>
                </a:solidFill>
              </a:defRPr>
            </a:lvl1pPr>
          </a:lstStyle>
          <a:p>
            <a:pPr lvl="0"/>
            <a:r>
              <a:rPr lang="en-US" altLang="zh-CN" dirty="0"/>
              <a:t>01</a:t>
            </a:r>
            <a:endParaRPr lang="zh-CN" altLang="en-US" dirty="0"/>
          </a:p>
        </p:txBody>
      </p:sp>
      <p:sp>
        <p:nvSpPr>
          <p:cNvPr id="25" name="文本占位符 8"/>
          <p:cNvSpPr>
            <a:spLocks noGrp="1"/>
          </p:cNvSpPr>
          <p:nvPr>
            <p:ph type="body" sz="quarter" idx="29" hasCustomPrompt="1"/>
          </p:nvPr>
        </p:nvSpPr>
        <p:spPr>
          <a:xfrm>
            <a:off x="1674532" y="5190992"/>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3" name="SmartArt 占位符 2"/>
          <p:cNvSpPr>
            <a:spLocks noGrp="1"/>
          </p:cNvSpPr>
          <p:nvPr>
            <p:ph type="pic" sz="quarter" idx="44" hasCustomPrompt="1"/>
          </p:nvPr>
        </p:nvSpPr>
        <p:spPr>
          <a:xfrm>
            <a:off x="8900990" y="3383560"/>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34" name="SmartArt 占位符 4"/>
          <p:cNvSpPr>
            <a:spLocks noGrp="1"/>
          </p:cNvSpPr>
          <p:nvPr>
            <p:ph type="pic" sz="quarter" idx="45" hasCustomPrompt="1"/>
          </p:nvPr>
        </p:nvSpPr>
        <p:spPr>
          <a:xfrm>
            <a:off x="8900990" y="11542560"/>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35" name="文本占位符 8"/>
          <p:cNvSpPr>
            <a:spLocks noGrp="1"/>
          </p:cNvSpPr>
          <p:nvPr>
            <p:ph type="body" sz="quarter" idx="46" hasCustomPrompt="1"/>
          </p:nvPr>
        </p:nvSpPr>
        <p:spPr>
          <a:xfrm>
            <a:off x="8900990" y="11671092"/>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6" name="文本占位符 2"/>
          <p:cNvSpPr>
            <a:spLocks noGrp="1"/>
          </p:cNvSpPr>
          <p:nvPr>
            <p:ph type="body" sz="quarter" idx="47" hasCustomPrompt="1"/>
          </p:nvPr>
        </p:nvSpPr>
        <p:spPr>
          <a:xfrm>
            <a:off x="10813962" y="3531047"/>
            <a:ext cx="2462145" cy="1659944"/>
          </a:xfrm>
        </p:spPr>
        <p:txBody>
          <a:bodyPr>
            <a:noAutofit/>
          </a:bodyPr>
          <a:lstStyle>
            <a:lvl1pPr marL="0" indent="0" algn="ctr">
              <a:buNone/>
              <a:defRPr sz="8000" b="1">
                <a:solidFill>
                  <a:schemeClr val="accent3"/>
                </a:solidFill>
              </a:defRPr>
            </a:lvl1pPr>
          </a:lstStyle>
          <a:p>
            <a:pPr lvl="0"/>
            <a:r>
              <a:rPr lang="en-US" altLang="zh-CN" dirty="0"/>
              <a:t>02</a:t>
            </a:r>
            <a:endParaRPr lang="zh-CN" altLang="en-US" dirty="0"/>
          </a:p>
        </p:txBody>
      </p:sp>
      <p:sp>
        <p:nvSpPr>
          <p:cNvPr id="39" name="文本占位符 8"/>
          <p:cNvSpPr>
            <a:spLocks noGrp="1"/>
          </p:cNvSpPr>
          <p:nvPr>
            <p:ph type="body" sz="quarter" idx="48" hasCustomPrompt="1"/>
          </p:nvPr>
        </p:nvSpPr>
        <p:spPr>
          <a:xfrm>
            <a:off x="9243077" y="5190991"/>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0" name="SmartArt 占位符 2"/>
          <p:cNvSpPr>
            <a:spLocks noGrp="1"/>
          </p:cNvSpPr>
          <p:nvPr>
            <p:ph type="pic" sz="quarter" idx="49" hasCustomPrompt="1"/>
          </p:nvPr>
        </p:nvSpPr>
        <p:spPr>
          <a:xfrm>
            <a:off x="16573500" y="3383560"/>
            <a:ext cx="6288088" cy="9206749"/>
          </a:xfrm>
        </p:spPr>
        <p:style>
          <a:lnRef idx="2">
            <a:schemeClr val="accent3"/>
          </a:lnRef>
          <a:fillRef idx="1">
            <a:schemeClr val="lt1"/>
          </a:fillRef>
          <a:effectRef idx="0">
            <a:schemeClr val="accent3"/>
          </a:effectRef>
          <a:fontRef idx="minor">
            <a:schemeClr val="dk1"/>
          </a:fontRef>
        </p:style>
        <p:txBody>
          <a:bodyPr/>
          <a:lstStyle>
            <a:lvl1pPr marL="0" indent="0">
              <a:buNone/>
              <a:defRPr/>
            </a:lvl1pPr>
          </a:lstStyle>
          <a:p>
            <a:r>
              <a:rPr lang="en-US" altLang="zh-CN" dirty="0"/>
              <a:t> </a:t>
            </a:r>
            <a:endParaRPr lang="zh-CN" altLang="en-US" dirty="0"/>
          </a:p>
        </p:txBody>
      </p:sp>
      <p:sp>
        <p:nvSpPr>
          <p:cNvPr id="41" name="SmartArt 占位符 4"/>
          <p:cNvSpPr>
            <a:spLocks noGrp="1"/>
          </p:cNvSpPr>
          <p:nvPr>
            <p:ph type="pic" sz="quarter" idx="50" hasCustomPrompt="1"/>
          </p:nvPr>
        </p:nvSpPr>
        <p:spPr>
          <a:xfrm>
            <a:off x="16573500" y="11542560"/>
            <a:ext cx="6288088" cy="1047750"/>
          </a:xfrm>
          <a:solidFill>
            <a:schemeClr val="accent3"/>
          </a:solidFill>
        </p:spPr>
        <p:txBody>
          <a:bodyPr/>
          <a:lstStyle>
            <a:lvl1pPr marL="0" indent="0">
              <a:buNone/>
              <a:defRPr/>
            </a:lvl1pPr>
          </a:lstStyle>
          <a:p>
            <a:r>
              <a:rPr lang="en-US" altLang="zh-CN" dirty="0"/>
              <a:t> </a:t>
            </a:r>
            <a:endParaRPr lang="zh-CN" altLang="en-US" dirty="0"/>
          </a:p>
        </p:txBody>
      </p:sp>
      <p:sp>
        <p:nvSpPr>
          <p:cNvPr id="42" name="文本占位符 8"/>
          <p:cNvSpPr>
            <a:spLocks noGrp="1"/>
          </p:cNvSpPr>
          <p:nvPr>
            <p:ph type="body" sz="quarter" idx="51" hasCustomPrompt="1"/>
          </p:nvPr>
        </p:nvSpPr>
        <p:spPr>
          <a:xfrm>
            <a:off x="16573500" y="11671092"/>
            <a:ext cx="6288088" cy="919218"/>
          </a:xfrm>
        </p:spPr>
        <p:txBody>
          <a:bodyPr>
            <a:noAutofit/>
          </a:bodyPr>
          <a:lstStyle>
            <a:lvl1pPr marL="0" indent="0" algn="ctr">
              <a:lnSpc>
                <a:spcPct val="150000"/>
              </a:lnSpc>
              <a:buNone/>
              <a:defRPr sz="3400" b="1"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3" name="文本占位符 2"/>
          <p:cNvSpPr>
            <a:spLocks noGrp="1"/>
          </p:cNvSpPr>
          <p:nvPr>
            <p:ph type="body" sz="quarter" idx="52" hasCustomPrompt="1"/>
          </p:nvPr>
        </p:nvSpPr>
        <p:spPr>
          <a:xfrm>
            <a:off x="18486472" y="3531047"/>
            <a:ext cx="2462145" cy="1659944"/>
          </a:xfrm>
        </p:spPr>
        <p:txBody>
          <a:bodyPr>
            <a:noAutofit/>
          </a:bodyPr>
          <a:lstStyle>
            <a:lvl1pPr marL="0" indent="0" algn="ctr">
              <a:buNone/>
              <a:defRPr sz="8000" b="1">
                <a:solidFill>
                  <a:schemeClr val="accent3"/>
                </a:solidFill>
              </a:defRPr>
            </a:lvl1pPr>
          </a:lstStyle>
          <a:p>
            <a:pPr lvl="0"/>
            <a:r>
              <a:rPr lang="en-US" altLang="zh-CN" dirty="0"/>
              <a:t>03</a:t>
            </a:r>
            <a:endParaRPr lang="zh-CN" altLang="en-US" dirty="0"/>
          </a:p>
        </p:txBody>
      </p:sp>
      <p:sp>
        <p:nvSpPr>
          <p:cNvPr id="44" name="文本占位符 8"/>
          <p:cNvSpPr>
            <a:spLocks noGrp="1"/>
          </p:cNvSpPr>
          <p:nvPr>
            <p:ph type="body" sz="quarter" idx="53" hasCustomPrompt="1"/>
          </p:nvPr>
        </p:nvSpPr>
        <p:spPr>
          <a:xfrm>
            <a:off x="16915587" y="5190991"/>
            <a:ext cx="5603914" cy="5615638"/>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类标题+内容-3">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10" name="组合 9"/>
          <p:cNvGrpSpPr/>
          <p:nvPr userDrawn="1"/>
        </p:nvGrpSpPr>
        <p:grpSpPr>
          <a:xfrm>
            <a:off x="1498588" y="3412892"/>
            <a:ext cx="6591935" cy="9392920"/>
            <a:chOff x="1203618" y="2662616"/>
            <a:chExt cx="6591935" cy="9392920"/>
          </a:xfrm>
        </p:grpSpPr>
        <p:sp>
          <p:nvSpPr>
            <p:cNvPr id="58" name="矩形 57"/>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userDrawn="1"/>
        </p:nvGrpSpPr>
        <p:grpSpPr>
          <a:xfrm>
            <a:off x="4255440" y="2768685"/>
            <a:ext cx="1078865" cy="1252220"/>
            <a:chOff x="3960470" y="2018409"/>
            <a:chExt cx="1078865" cy="1252220"/>
          </a:xfrm>
        </p:grpSpPr>
        <p:sp>
          <p:nvSpPr>
            <p:cNvPr id="63" name="六边形 62"/>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56" name="文本占位符 8"/>
          <p:cNvSpPr>
            <a:spLocks noGrp="1"/>
          </p:cNvSpPr>
          <p:nvPr>
            <p:ph type="body" sz="quarter" idx="23"/>
          </p:nvPr>
        </p:nvSpPr>
        <p:spPr>
          <a:xfrm>
            <a:off x="2140164" y="4286843"/>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p:ph type="body" sz="quarter" idx="24"/>
          </p:nvPr>
        </p:nvSpPr>
        <p:spPr>
          <a:xfrm>
            <a:off x="1784372" y="6501532"/>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84" name="组合 83"/>
          <p:cNvGrpSpPr/>
          <p:nvPr userDrawn="1"/>
        </p:nvGrpSpPr>
        <p:grpSpPr>
          <a:xfrm>
            <a:off x="8731464" y="3417804"/>
            <a:ext cx="6591935" cy="9392920"/>
            <a:chOff x="1203618" y="2662616"/>
            <a:chExt cx="6591935" cy="9392920"/>
          </a:xfrm>
        </p:grpSpPr>
        <p:sp>
          <p:nvSpPr>
            <p:cNvPr id="85" name="矩形 84"/>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矩形 85"/>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7" name="组合 86"/>
          <p:cNvGrpSpPr/>
          <p:nvPr userDrawn="1"/>
        </p:nvGrpSpPr>
        <p:grpSpPr>
          <a:xfrm>
            <a:off x="11488316" y="2773597"/>
            <a:ext cx="1078865" cy="1252220"/>
            <a:chOff x="3960470" y="2018409"/>
            <a:chExt cx="1078865" cy="1252220"/>
          </a:xfrm>
        </p:grpSpPr>
        <p:sp>
          <p:nvSpPr>
            <p:cNvPr id="88" name="六边形 87"/>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90" name="文本占位符 8"/>
          <p:cNvSpPr>
            <a:spLocks noGrp="1"/>
          </p:cNvSpPr>
          <p:nvPr>
            <p:ph type="body" sz="quarter" idx="25"/>
          </p:nvPr>
        </p:nvSpPr>
        <p:spPr>
          <a:xfrm>
            <a:off x="9373040" y="4291755"/>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91" name="文本占位符 8"/>
          <p:cNvSpPr>
            <a:spLocks noGrp="1"/>
          </p:cNvSpPr>
          <p:nvPr>
            <p:ph type="body" sz="quarter" idx="26"/>
          </p:nvPr>
        </p:nvSpPr>
        <p:spPr>
          <a:xfrm>
            <a:off x="9017248" y="6506444"/>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92" name="组合 91"/>
          <p:cNvGrpSpPr/>
          <p:nvPr userDrawn="1"/>
        </p:nvGrpSpPr>
        <p:grpSpPr>
          <a:xfrm>
            <a:off x="15978316" y="3412892"/>
            <a:ext cx="6591935" cy="9392920"/>
            <a:chOff x="1203618" y="2662616"/>
            <a:chExt cx="6591935" cy="9392920"/>
          </a:xfrm>
        </p:grpSpPr>
        <p:sp>
          <p:nvSpPr>
            <p:cNvPr id="93" name="矩形 92"/>
            <p:cNvSpPr/>
            <p:nvPr/>
          </p:nvSpPr>
          <p:spPr>
            <a:xfrm>
              <a:off x="1203618" y="5492176"/>
              <a:ext cx="6581140" cy="6563360"/>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矩形 93"/>
            <p:cNvSpPr/>
            <p:nvPr/>
          </p:nvSpPr>
          <p:spPr>
            <a:xfrm>
              <a:off x="1204253" y="2662616"/>
              <a:ext cx="659130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95" name="组合 94"/>
          <p:cNvGrpSpPr/>
          <p:nvPr userDrawn="1"/>
        </p:nvGrpSpPr>
        <p:grpSpPr>
          <a:xfrm>
            <a:off x="18735168" y="2768685"/>
            <a:ext cx="1078865" cy="1252220"/>
            <a:chOff x="3960470" y="2018409"/>
            <a:chExt cx="1078865" cy="1252220"/>
          </a:xfrm>
        </p:grpSpPr>
        <p:sp>
          <p:nvSpPr>
            <p:cNvPr id="96" name="六边形 95"/>
            <p:cNvSpPr/>
            <p:nvPr userDrawn="1"/>
          </p:nvSpPr>
          <p:spPr>
            <a:xfrm rot="5400000">
              <a:off x="3873793" y="2105086"/>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book-hand-drawn-open-pages_35781"/>
            <p:cNvSpPr>
              <a:spLocks noChangeAspect="1"/>
            </p:cNvSpPr>
            <p:nvPr/>
          </p:nvSpPr>
          <p:spPr bwMode="auto">
            <a:xfrm>
              <a:off x="4204628" y="2403536"/>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98" name="文本占位符 8"/>
          <p:cNvSpPr>
            <a:spLocks noGrp="1"/>
          </p:cNvSpPr>
          <p:nvPr>
            <p:ph type="body" sz="quarter" idx="27"/>
          </p:nvPr>
        </p:nvSpPr>
        <p:spPr>
          <a:xfrm>
            <a:off x="16619892" y="4286843"/>
            <a:ext cx="5309419"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99" name="文本占位符 8"/>
          <p:cNvSpPr>
            <a:spLocks noGrp="1"/>
          </p:cNvSpPr>
          <p:nvPr>
            <p:ph type="body" sz="quarter" idx="28"/>
          </p:nvPr>
        </p:nvSpPr>
        <p:spPr>
          <a:xfrm>
            <a:off x="16264100" y="6501532"/>
            <a:ext cx="600957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0"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1"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2" name="文本占位符 6"/>
          <p:cNvSpPr>
            <a:spLocks noGrp="1"/>
          </p:cNvSpPr>
          <p:nvPr>
            <p:ph type="body" sz="quarter" idx="29"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列纯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2" name="文本占位符 8"/>
          <p:cNvSpPr>
            <a:spLocks noGrp="1"/>
          </p:cNvSpPr>
          <p:nvPr>
            <p:ph type="body" sz="quarter" idx="32" hasCustomPrompt="1"/>
          </p:nvPr>
        </p:nvSpPr>
        <p:spPr>
          <a:xfrm>
            <a:off x="1798793" y="4937084"/>
            <a:ext cx="4771729" cy="6664032"/>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5" name="文本占位符 8"/>
          <p:cNvSpPr>
            <a:spLocks noGrp="1"/>
          </p:cNvSpPr>
          <p:nvPr>
            <p:ph type="body" sz="quarter" idx="33" hasCustomPrompt="1"/>
          </p:nvPr>
        </p:nvSpPr>
        <p:spPr>
          <a:xfrm>
            <a:off x="7140409"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6" name="文本占位符 8"/>
          <p:cNvSpPr>
            <a:spLocks noGrp="1"/>
          </p:cNvSpPr>
          <p:nvPr>
            <p:ph type="body" sz="quarter" idx="34" hasCustomPrompt="1"/>
          </p:nvPr>
        </p:nvSpPr>
        <p:spPr>
          <a:xfrm>
            <a:off x="12443929"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7" name="文本占位符 8"/>
          <p:cNvSpPr>
            <a:spLocks noGrp="1"/>
          </p:cNvSpPr>
          <p:nvPr>
            <p:ph type="body" sz="quarter" idx="35" hasCustomPrompt="1"/>
          </p:nvPr>
        </p:nvSpPr>
        <p:spPr>
          <a:xfrm>
            <a:off x="17763324" y="4937084"/>
            <a:ext cx="4771729" cy="666403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tx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1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4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25" hasCustomPrompt="1"/>
          </p:nvPr>
        </p:nvSpPr>
        <p:spPr>
          <a:xfrm>
            <a:off x="2799770"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29" hasCustomPrompt="1"/>
          </p:nvPr>
        </p:nvSpPr>
        <p:spPr>
          <a:xfrm>
            <a:off x="2799770"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0" name="文本占位符 8"/>
          <p:cNvSpPr>
            <a:spLocks noGrp="1"/>
          </p:cNvSpPr>
          <p:nvPr>
            <p:ph type="body" sz="quarter" idx="34" hasCustomPrompt="1"/>
          </p:nvPr>
        </p:nvSpPr>
        <p:spPr>
          <a:xfrm rot="5400000">
            <a:off x="2422570"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63" name="图片占位符 3"/>
          <p:cNvSpPr>
            <a:spLocks noGrp="1"/>
          </p:cNvSpPr>
          <p:nvPr>
            <p:ph type="pic" sz="quarter" idx="18" hasCustomPrompt="1"/>
          </p:nvPr>
        </p:nvSpPr>
        <p:spPr>
          <a:xfrm>
            <a:off x="3745749"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64" name="文本占位符 8"/>
          <p:cNvSpPr>
            <a:spLocks noGrp="1"/>
          </p:cNvSpPr>
          <p:nvPr>
            <p:ph type="body" sz="quarter" idx="35" hasCustomPrompt="1"/>
          </p:nvPr>
        </p:nvSpPr>
        <p:spPr>
          <a:xfrm>
            <a:off x="7909653"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36" hasCustomPrompt="1"/>
          </p:nvPr>
        </p:nvSpPr>
        <p:spPr>
          <a:xfrm>
            <a:off x="7909653"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5" name="文本占位符 8"/>
          <p:cNvSpPr>
            <a:spLocks noGrp="1"/>
          </p:cNvSpPr>
          <p:nvPr>
            <p:ph type="body" sz="quarter" idx="37" hasCustomPrompt="1"/>
          </p:nvPr>
        </p:nvSpPr>
        <p:spPr>
          <a:xfrm rot="5400000">
            <a:off x="7532453"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76" name="图片占位符 3"/>
          <p:cNvSpPr>
            <a:spLocks noGrp="1"/>
          </p:cNvSpPr>
          <p:nvPr>
            <p:ph type="pic" sz="quarter" idx="38" hasCustomPrompt="1"/>
          </p:nvPr>
        </p:nvSpPr>
        <p:spPr>
          <a:xfrm>
            <a:off x="8855632"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77" name="文本占位符 8"/>
          <p:cNvSpPr>
            <a:spLocks noGrp="1"/>
          </p:cNvSpPr>
          <p:nvPr>
            <p:ph type="body" sz="quarter" idx="39" hasCustomPrompt="1"/>
          </p:nvPr>
        </p:nvSpPr>
        <p:spPr>
          <a:xfrm>
            <a:off x="13019535"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8" name="文本占位符 8"/>
          <p:cNvSpPr>
            <a:spLocks noGrp="1"/>
          </p:cNvSpPr>
          <p:nvPr>
            <p:ph type="body" sz="quarter" idx="40" hasCustomPrompt="1"/>
          </p:nvPr>
        </p:nvSpPr>
        <p:spPr>
          <a:xfrm>
            <a:off x="13019535"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9" name="文本占位符 8"/>
          <p:cNvSpPr>
            <a:spLocks noGrp="1"/>
          </p:cNvSpPr>
          <p:nvPr>
            <p:ph type="body" sz="quarter" idx="41" hasCustomPrompt="1"/>
          </p:nvPr>
        </p:nvSpPr>
        <p:spPr>
          <a:xfrm rot="5400000">
            <a:off x="12642335"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80" name="图片占位符 3"/>
          <p:cNvSpPr>
            <a:spLocks noGrp="1"/>
          </p:cNvSpPr>
          <p:nvPr>
            <p:ph type="pic" sz="quarter" idx="42" hasCustomPrompt="1"/>
          </p:nvPr>
        </p:nvSpPr>
        <p:spPr>
          <a:xfrm>
            <a:off x="13965514"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
        <p:nvSpPr>
          <p:cNvPr id="81" name="文本占位符 8"/>
          <p:cNvSpPr>
            <a:spLocks noGrp="1"/>
          </p:cNvSpPr>
          <p:nvPr>
            <p:ph type="body" sz="quarter" idx="43" hasCustomPrompt="1"/>
          </p:nvPr>
        </p:nvSpPr>
        <p:spPr>
          <a:xfrm>
            <a:off x="18129416" y="8903634"/>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2" name="文本占位符 8"/>
          <p:cNvSpPr>
            <a:spLocks noGrp="1"/>
          </p:cNvSpPr>
          <p:nvPr>
            <p:ph type="body" sz="quarter" idx="44" hasCustomPrompt="1"/>
          </p:nvPr>
        </p:nvSpPr>
        <p:spPr>
          <a:xfrm>
            <a:off x="18129416" y="9834862"/>
            <a:ext cx="3479529" cy="1631575"/>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3" name="文本占位符 8"/>
          <p:cNvSpPr>
            <a:spLocks noGrp="1"/>
          </p:cNvSpPr>
          <p:nvPr>
            <p:ph type="body" sz="quarter" idx="45" hasCustomPrompt="1"/>
          </p:nvPr>
        </p:nvSpPr>
        <p:spPr>
          <a:xfrm rot="5400000">
            <a:off x="17752216" y="4748404"/>
            <a:ext cx="4201131" cy="3636484"/>
          </a:xfrm>
          <a:prstGeom prst="hexagon">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84" name="图片占位符 3"/>
          <p:cNvSpPr>
            <a:spLocks noGrp="1"/>
          </p:cNvSpPr>
          <p:nvPr>
            <p:ph type="pic" sz="quarter" idx="46" hasCustomPrompt="1"/>
          </p:nvPr>
        </p:nvSpPr>
        <p:spPr>
          <a:xfrm>
            <a:off x="19075395" y="5780166"/>
            <a:ext cx="1554772" cy="1555766"/>
          </a:xfrm>
          <a:prstGeom prst="rect">
            <a:avLst/>
          </a:prstGeom>
        </p:spPr>
        <p:txBody>
          <a:bodyPr>
            <a:normAutofit/>
          </a:bodyPr>
          <a:lstStyle>
            <a:lvl1pPr algn="ctr">
              <a:lnSpc>
                <a:spcPct val="150000"/>
              </a:lnSpc>
              <a:defRPr sz="2000">
                <a:solidFill>
                  <a:schemeClr val="bg2"/>
                </a:solidFill>
              </a:defRPr>
            </a:lvl1pPr>
          </a:lstStyle>
          <a:p>
            <a:r>
              <a:rPr lang="zh-CN" altLang="en-US" dirty="0"/>
              <a:t>请替换图标</a:t>
            </a:r>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图片与注释">
    <p:spTree>
      <p:nvGrpSpPr>
        <p:cNvPr id="1" name=""/>
        <p:cNvGrpSpPr/>
        <p:nvPr/>
      </p:nvGrpSpPr>
      <p:grpSpPr>
        <a:xfrm>
          <a:off x="0" y="0"/>
          <a:ext cx="0" cy="0"/>
          <a:chOff x="0" y="0"/>
          <a:chExt cx="0" cy="0"/>
        </a:xfrm>
      </p:grpSpPr>
      <p:sp>
        <p:nvSpPr>
          <p:cNvPr id="6" name="页脚占位符 5"/>
          <p:cNvSpPr>
            <a:spLocks noGrp="1"/>
          </p:cNvSpPr>
          <p:nvPr>
            <p:ph type="ftr" sz="quarter" idx="11"/>
          </p:nvPr>
        </p:nvSpPr>
        <p:spPr/>
        <p:txBody>
          <a:bodyPr/>
          <a:lstStyle>
            <a:lvl1pPr>
              <a:defRPr>
                <a:latin typeface="+mn-ea"/>
              </a:defRPr>
            </a:lvl1pPr>
          </a:lstStyle>
          <a:p>
            <a:endParaRPr lang="zh-CN" altLang="en-US" dirty="0"/>
          </a:p>
        </p:txBody>
      </p:sp>
      <p:sp>
        <p:nvSpPr>
          <p:cNvPr id="7" name="灯片编号占位符 6"/>
          <p:cNvSpPr>
            <a:spLocks noGrp="1"/>
          </p:cNvSpPr>
          <p:nvPr>
            <p:ph type="sldNum" sz="quarter" idx="12"/>
          </p:nvPr>
        </p:nvSpPr>
        <p:spPr/>
        <p:txBody>
          <a:bodyPr/>
          <a:lstStyle>
            <a:lvl1pPr>
              <a:defRPr>
                <a:latin typeface="+mn-ea"/>
              </a:defRPr>
            </a:lvl1pPr>
          </a:lstStyle>
          <a:p>
            <a:fld id="{FABC47A4-756D-490B-A52F-7D9E2C9FC05F}" type="slidenum">
              <a:rPr lang="zh-CN" altLang="en-US" smtClean="0"/>
            </a:fld>
            <a:endParaRPr lang="zh-CN" altLang="en-US"/>
          </a:p>
        </p:txBody>
      </p:sp>
      <p:sp>
        <p:nvSpPr>
          <p:cNvPr id="9" name="标题 8"/>
          <p:cNvSpPr>
            <a:spLocks noGrp="1"/>
          </p:cNvSpPr>
          <p:nvPr>
            <p:ph type="title" hasCustomPrompt="1"/>
          </p:nvPr>
        </p:nvSpPr>
        <p:spPr>
          <a:xfrm>
            <a:off x="1325370" y="11180188"/>
            <a:ext cx="21469735" cy="1113332"/>
          </a:xfrm>
        </p:spPr>
        <p:txBody>
          <a:bodyPr/>
          <a:lstStyle>
            <a:lvl1pPr>
              <a:defRPr b="0">
                <a:latin typeface="+mn-ea"/>
                <a:ea typeface="+mn-ea"/>
              </a:defRPr>
            </a:lvl1pPr>
          </a:lstStyle>
          <a:p>
            <a:r>
              <a:rPr lang="zh-CN" altLang="en-US"/>
              <a:t>单击此处编辑正文</a:t>
            </a:r>
            <a:endParaRPr lang="zh-CN" altLang="en-US"/>
          </a:p>
        </p:txBody>
      </p:sp>
      <p:sp>
        <p:nvSpPr>
          <p:cNvPr id="8" name="内容占位符 7"/>
          <p:cNvSpPr>
            <a:spLocks noGrp="1"/>
          </p:cNvSpPr>
          <p:nvPr>
            <p:ph idx="1" hasCustomPrompt="1"/>
          </p:nvPr>
        </p:nvSpPr>
        <p:spPr>
          <a:xfrm>
            <a:off x="1325370" y="1279256"/>
            <a:ext cx="21469735" cy="9087782"/>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904240" marR="0" lvl="1" indent="0" algn="l" defTabSz="914400" rtl="0" eaLnBrk="1" fontAlgn="auto" latinLnBrk="0" hangingPunct="1">
              <a:lnSpc>
                <a:spcPct val="130000"/>
              </a:lnSpc>
              <a:spcBef>
                <a:spcPct val="1000"/>
              </a:spcBef>
              <a:spcAft>
                <a:spcPts val="1000"/>
              </a:spcAft>
              <a:buFont typeface="Arial" panose="020B0604020202020204" pitchFamily="34" charset="0"/>
              <a:buNone/>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标题+内容-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25" hasCustomPrompt="1"/>
          </p:nvPr>
        </p:nvSpPr>
        <p:spPr>
          <a:xfrm>
            <a:off x="15605190" y="4493155"/>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29" hasCustomPrompt="1"/>
          </p:nvPr>
        </p:nvSpPr>
        <p:spPr>
          <a:xfrm>
            <a:off x="15605190" y="5424383"/>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 name="SmartArt 占位符 2"/>
          <p:cNvSpPr>
            <a:spLocks noGrp="1"/>
          </p:cNvSpPr>
          <p:nvPr>
            <p:ph type="pic" sz="quarter" idx="45" hasCustomPrompt="1"/>
          </p:nvPr>
        </p:nvSpPr>
        <p:spPr>
          <a:xfrm>
            <a:off x="12060238" y="3476452"/>
            <a:ext cx="4694154" cy="4694154"/>
          </a:xfrm>
          <a:prstGeom prst="rtTriangle">
            <a:avLst/>
          </a:prstGeom>
          <a:solidFill>
            <a:schemeClr val="accent2"/>
          </a:solidFill>
        </p:spPr>
        <p:txBody>
          <a:bodyPr/>
          <a:lstStyle>
            <a:lvl1pPr marL="0" indent="0">
              <a:buNone/>
              <a:defRPr/>
            </a:lvl1pPr>
          </a:lstStyle>
          <a:p>
            <a:r>
              <a:rPr lang="en-US" altLang="zh-CN" dirty="0"/>
              <a:t> </a:t>
            </a:r>
            <a:endParaRPr lang="zh-CN" altLang="en-US" dirty="0"/>
          </a:p>
        </p:txBody>
      </p:sp>
      <p:sp>
        <p:nvSpPr>
          <p:cNvPr id="25" name="SmartArt 占位符 2"/>
          <p:cNvSpPr>
            <a:spLocks noGrp="1"/>
          </p:cNvSpPr>
          <p:nvPr>
            <p:ph type="pic" sz="quarter" idx="46" hasCustomPrompt="1"/>
          </p:nvPr>
        </p:nvSpPr>
        <p:spPr>
          <a:xfrm rot="5400000">
            <a:off x="12068432" y="8170606"/>
            <a:ext cx="4694154" cy="4694154"/>
          </a:xfrm>
          <a:prstGeom prst="rtTriangle">
            <a:avLst/>
          </a:prstGeom>
          <a:solidFill>
            <a:schemeClr val="accent3"/>
          </a:solidFill>
        </p:spPr>
        <p:txBody>
          <a:bodyPr/>
          <a:lstStyle>
            <a:lvl1pPr marL="0" indent="0">
              <a:buNone/>
              <a:defRPr/>
            </a:lvl1pPr>
          </a:lstStyle>
          <a:p>
            <a:r>
              <a:rPr lang="en-US" altLang="zh-CN" dirty="0"/>
              <a:t> </a:t>
            </a:r>
            <a:endParaRPr lang="zh-CN" altLang="en-US" dirty="0"/>
          </a:p>
        </p:txBody>
      </p:sp>
      <p:sp>
        <p:nvSpPr>
          <p:cNvPr id="26" name="SmartArt 占位符 2"/>
          <p:cNvSpPr>
            <a:spLocks noGrp="1"/>
          </p:cNvSpPr>
          <p:nvPr>
            <p:ph type="pic" sz="quarter" idx="47" hasCustomPrompt="1"/>
          </p:nvPr>
        </p:nvSpPr>
        <p:spPr>
          <a:xfrm rot="10800000">
            <a:off x="7374278" y="8170606"/>
            <a:ext cx="4694154" cy="4694154"/>
          </a:xfrm>
          <a:prstGeom prst="rtTriangle">
            <a:avLst/>
          </a:prstGeom>
          <a:solidFill>
            <a:schemeClr val="accent4"/>
          </a:solidFill>
        </p:spPr>
        <p:txBody>
          <a:bodyPr/>
          <a:lstStyle>
            <a:lvl1pPr marL="0" indent="0">
              <a:buNone/>
              <a:defRPr/>
            </a:lvl1pPr>
          </a:lstStyle>
          <a:p>
            <a:r>
              <a:rPr lang="en-US" altLang="zh-CN" dirty="0"/>
              <a:t> </a:t>
            </a:r>
            <a:endParaRPr lang="zh-CN" altLang="en-US" dirty="0"/>
          </a:p>
        </p:txBody>
      </p:sp>
      <p:sp>
        <p:nvSpPr>
          <p:cNvPr id="27" name="SmartArt 占位符 2"/>
          <p:cNvSpPr>
            <a:spLocks noGrp="1"/>
          </p:cNvSpPr>
          <p:nvPr>
            <p:ph type="pic" sz="quarter" idx="48" hasCustomPrompt="1"/>
          </p:nvPr>
        </p:nvSpPr>
        <p:spPr>
          <a:xfrm rot="16200000">
            <a:off x="7366083" y="3476340"/>
            <a:ext cx="4694154" cy="4694154"/>
          </a:xfrm>
          <a:prstGeom prst="rtTriangle">
            <a:avLst/>
          </a:prstGeom>
          <a:solidFill>
            <a:schemeClr val="accent6"/>
          </a:solidFill>
        </p:spPr>
        <p:txBody>
          <a:bodyPr/>
          <a:lstStyle>
            <a:lvl1pPr marL="0" indent="0">
              <a:buNone/>
              <a:defRPr/>
            </a:lvl1pPr>
          </a:lstStyle>
          <a:p>
            <a:r>
              <a:rPr lang="en-US" altLang="zh-CN" dirty="0"/>
              <a:t> </a:t>
            </a:r>
            <a:endParaRPr lang="zh-CN" altLang="en-US" dirty="0"/>
          </a:p>
        </p:txBody>
      </p:sp>
      <p:sp>
        <p:nvSpPr>
          <p:cNvPr id="5" name="图片占位符 4"/>
          <p:cNvSpPr>
            <a:spLocks noGrp="1"/>
          </p:cNvSpPr>
          <p:nvPr>
            <p:ph type="pic" sz="quarter" idx="49" hasCustomPrompt="1"/>
          </p:nvPr>
        </p:nvSpPr>
        <p:spPr>
          <a:xfrm>
            <a:off x="10028238" y="622458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0" name="图片占位符 4"/>
          <p:cNvSpPr>
            <a:spLocks noGrp="1"/>
          </p:cNvSpPr>
          <p:nvPr>
            <p:ph type="pic" sz="quarter" idx="50" hasCustomPrompt="1"/>
          </p:nvPr>
        </p:nvSpPr>
        <p:spPr>
          <a:xfrm>
            <a:off x="12389619" y="622458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1" name="图片占位符 4"/>
          <p:cNvSpPr>
            <a:spLocks noGrp="1"/>
          </p:cNvSpPr>
          <p:nvPr>
            <p:ph type="pic" sz="quarter" idx="51" hasCustomPrompt="1"/>
          </p:nvPr>
        </p:nvSpPr>
        <p:spPr>
          <a:xfrm>
            <a:off x="10028238" y="847119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2" name="图片占位符 4"/>
          <p:cNvSpPr>
            <a:spLocks noGrp="1"/>
          </p:cNvSpPr>
          <p:nvPr>
            <p:ph type="pic" sz="quarter" idx="52" hasCustomPrompt="1"/>
          </p:nvPr>
        </p:nvSpPr>
        <p:spPr>
          <a:xfrm>
            <a:off x="12389619" y="8471198"/>
            <a:ext cx="1652587" cy="1651000"/>
          </a:xfrm>
        </p:spPr>
        <p:txBody>
          <a:bodyPr/>
          <a:lstStyle>
            <a:lvl1pPr marL="0" indent="0" algn="ctr">
              <a:buNone/>
              <a:defRPr>
                <a:solidFill>
                  <a:schemeClr val="bg1"/>
                </a:solidFill>
              </a:defRPr>
            </a:lvl1pPr>
          </a:lstStyle>
          <a:p>
            <a:r>
              <a:rPr lang="zh-CN" altLang="en-US" dirty="0"/>
              <a:t>图标</a:t>
            </a:r>
            <a:endParaRPr lang="zh-CN" altLang="en-US" dirty="0"/>
          </a:p>
        </p:txBody>
      </p:sp>
      <p:sp>
        <p:nvSpPr>
          <p:cNvPr id="33" name="文本占位符 8"/>
          <p:cNvSpPr>
            <a:spLocks noGrp="1"/>
          </p:cNvSpPr>
          <p:nvPr>
            <p:ph type="body" sz="quarter" idx="53" hasCustomPrompt="1"/>
          </p:nvPr>
        </p:nvSpPr>
        <p:spPr>
          <a:xfrm>
            <a:off x="15605190" y="9354582"/>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4" name="文本占位符 8"/>
          <p:cNvSpPr>
            <a:spLocks noGrp="1"/>
          </p:cNvSpPr>
          <p:nvPr>
            <p:ph type="body" sz="quarter" idx="54" hasCustomPrompt="1"/>
          </p:nvPr>
        </p:nvSpPr>
        <p:spPr>
          <a:xfrm>
            <a:off x="15605190" y="10285810"/>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5" name="文本占位符 8"/>
          <p:cNvSpPr>
            <a:spLocks noGrp="1"/>
          </p:cNvSpPr>
          <p:nvPr>
            <p:ph type="body" sz="quarter" idx="55" hasCustomPrompt="1"/>
          </p:nvPr>
        </p:nvSpPr>
        <p:spPr>
          <a:xfrm>
            <a:off x="1234086" y="4473562"/>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6" name="文本占位符 8"/>
          <p:cNvSpPr>
            <a:spLocks noGrp="1"/>
          </p:cNvSpPr>
          <p:nvPr>
            <p:ph type="body" sz="quarter" idx="56" hasCustomPrompt="1"/>
          </p:nvPr>
        </p:nvSpPr>
        <p:spPr>
          <a:xfrm>
            <a:off x="1234086" y="5404790"/>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9" name="文本占位符 8"/>
          <p:cNvSpPr>
            <a:spLocks noGrp="1"/>
          </p:cNvSpPr>
          <p:nvPr>
            <p:ph type="body" sz="quarter" idx="57" hasCustomPrompt="1"/>
          </p:nvPr>
        </p:nvSpPr>
        <p:spPr>
          <a:xfrm>
            <a:off x="1234086" y="9334989"/>
            <a:ext cx="7169622"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0" name="文本占位符 8"/>
          <p:cNvSpPr>
            <a:spLocks noGrp="1"/>
          </p:cNvSpPr>
          <p:nvPr>
            <p:ph type="body" sz="quarter" idx="58" hasCustomPrompt="1"/>
          </p:nvPr>
        </p:nvSpPr>
        <p:spPr>
          <a:xfrm>
            <a:off x="1234086" y="10266217"/>
            <a:ext cx="7169622" cy="1631575"/>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4类标题和内容-3">
    <p:bg>
      <p:bgPr>
        <a:solidFill>
          <a:srgbClr val="FFFFFF"/>
        </a:solidFill>
        <a:effectLst/>
      </p:bgPr>
    </p:bg>
    <p:spTree>
      <p:nvGrpSpPr>
        <p:cNvPr id="1" name=""/>
        <p:cNvGrpSpPr/>
        <p:nvPr/>
      </p:nvGrpSpPr>
      <p:grpSpPr>
        <a:xfrm>
          <a:off x="0" y="0"/>
          <a:ext cx="0" cy="0"/>
          <a:chOff x="0" y="0"/>
          <a:chExt cx="0" cy="0"/>
        </a:xfrm>
      </p:grpSpPr>
      <p:sp>
        <p:nvSpPr>
          <p:cNvPr id="4" name="图片占位符 3"/>
          <p:cNvSpPr>
            <a:spLocks noGrp="1"/>
          </p:cNvSpPr>
          <p:nvPr>
            <p:ph type="pic" sz="quarter" idx="36"/>
          </p:nvPr>
        </p:nvSpPr>
        <p:spPr>
          <a:xfrm>
            <a:off x="0" y="7918450"/>
            <a:ext cx="24120475" cy="5761038"/>
          </a:xfrm>
        </p:spPr>
        <p:txBody>
          <a:bodyPr/>
          <a:lstStyle/>
          <a:p>
            <a:endParaRPr lang="zh-CN" altLang="en-US"/>
          </a:p>
        </p:txBody>
      </p:sp>
      <p:sp>
        <p:nvSpPr>
          <p:cNvPr id="7" name="SmartArt 占位符 6"/>
          <p:cNvSpPr>
            <a:spLocks noGrp="1"/>
          </p:cNvSpPr>
          <p:nvPr>
            <p:ph type="pic" sz="quarter" idx="37"/>
          </p:nvPr>
        </p:nvSpPr>
        <p:spPr>
          <a:xfrm>
            <a:off x="1798638" y="4937125"/>
            <a:ext cx="4772025" cy="5260975"/>
          </a:xfrm>
          <a:solidFill>
            <a:schemeClr val="bg2"/>
          </a:solidFill>
        </p:spPr>
        <p:txBody>
          <a:bodyPr/>
          <a:lstStyle>
            <a:lvl1pPr marL="0" indent="0">
              <a:buNone/>
              <a:defRPr/>
            </a:lvl1pPr>
          </a:lstStyle>
          <a:p>
            <a:endParaRPr lang="zh-CN" altLang="en-US" dirty="0"/>
          </a:p>
        </p:txBody>
      </p:sp>
      <p:sp>
        <p:nvSpPr>
          <p:cNvPr id="19" name="SmartArt 占位符 6"/>
          <p:cNvSpPr>
            <a:spLocks noGrp="1"/>
          </p:cNvSpPr>
          <p:nvPr>
            <p:ph type="pic" sz="quarter" idx="38"/>
          </p:nvPr>
        </p:nvSpPr>
        <p:spPr>
          <a:xfrm>
            <a:off x="7140268" y="4936858"/>
            <a:ext cx="4772025" cy="5260975"/>
          </a:xfrm>
          <a:solidFill>
            <a:schemeClr val="bg2"/>
          </a:solidFill>
        </p:spPr>
        <p:txBody>
          <a:bodyPr/>
          <a:lstStyle>
            <a:lvl1pPr marL="0" indent="0">
              <a:buNone/>
              <a:defRPr/>
            </a:lvl1pPr>
          </a:lstStyle>
          <a:p>
            <a:endParaRPr lang="zh-CN" altLang="en-US" dirty="0"/>
          </a:p>
        </p:txBody>
      </p:sp>
      <p:sp>
        <p:nvSpPr>
          <p:cNvPr id="20" name="SmartArt 占位符 6"/>
          <p:cNvSpPr>
            <a:spLocks noGrp="1"/>
          </p:cNvSpPr>
          <p:nvPr>
            <p:ph type="pic" sz="quarter" idx="39"/>
          </p:nvPr>
        </p:nvSpPr>
        <p:spPr>
          <a:xfrm>
            <a:off x="12451796" y="4936858"/>
            <a:ext cx="4772025" cy="5260975"/>
          </a:xfrm>
          <a:solidFill>
            <a:schemeClr val="accent3"/>
          </a:solidFill>
        </p:spPr>
        <p:txBody>
          <a:bodyPr/>
          <a:lstStyle>
            <a:lvl1pPr marL="0" indent="0">
              <a:buNone/>
              <a:defRPr/>
            </a:lvl1pPr>
          </a:lstStyle>
          <a:p>
            <a:endParaRPr lang="zh-CN" altLang="en-US" dirty="0"/>
          </a:p>
        </p:txBody>
      </p:sp>
      <p:sp>
        <p:nvSpPr>
          <p:cNvPr id="21" name="SmartArt 占位符 6"/>
          <p:cNvSpPr>
            <a:spLocks noGrp="1"/>
          </p:cNvSpPr>
          <p:nvPr>
            <p:ph type="pic" sz="quarter" idx="40"/>
          </p:nvPr>
        </p:nvSpPr>
        <p:spPr>
          <a:xfrm>
            <a:off x="17763324" y="4936858"/>
            <a:ext cx="4772025" cy="5260975"/>
          </a:xfrm>
          <a:solidFill>
            <a:schemeClr val="bg2"/>
          </a:solidFill>
        </p:spPr>
        <p:txBody>
          <a:bodyPr/>
          <a:lstStyle>
            <a:lvl1pPr marL="0" indent="0">
              <a:buNone/>
              <a:defRPr/>
            </a:lvl1pPr>
          </a:lstStyle>
          <a:p>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8" name="文本占位符 7"/>
          <p:cNvSpPr>
            <a:spLocks noGrp="1"/>
          </p:cNvSpPr>
          <p:nvPr>
            <p:ph type="body" sz="quarter" idx="16" hasCustomPrompt="1"/>
          </p:nvPr>
        </p:nvSpPr>
        <p:spPr>
          <a:xfrm>
            <a:off x="1187450" y="2840475"/>
            <a:ext cx="21729700" cy="641181"/>
          </a:xfrm>
        </p:spPr>
        <p:txBody>
          <a:bodyPr>
            <a:normAutofit/>
          </a:bodyPr>
          <a:lstStyle>
            <a:lvl1pPr marL="0" indent="0" algn="ctr">
              <a:buNone/>
              <a:defRPr sz="2400">
                <a:solidFill>
                  <a:schemeClr val="bg1">
                    <a:lumMod val="65000"/>
                  </a:schemeClr>
                </a:solidFill>
              </a:defRPr>
            </a:lvl1pPr>
          </a:lstStyle>
          <a:p>
            <a:pPr lvl="0"/>
            <a:r>
              <a:rPr lang="zh-CN" altLang="en-US" dirty="0"/>
              <a:t>单击此处编辑标题说明文字</a:t>
            </a:r>
            <a:endParaRPr lang="zh-CN" altLang="en-US" dirty="0"/>
          </a:p>
        </p:txBody>
      </p:sp>
      <p:sp>
        <p:nvSpPr>
          <p:cNvPr id="9" name="文本占位符 8"/>
          <p:cNvSpPr>
            <a:spLocks noGrp="1"/>
          </p:cNvSpPr>
          <p:nvPr>
            <p:ph type="body" sz="quarter" idx="41" hasCustomPrompt="1"/>
          </p:nvPr>
        </p:nvSpPr>
        <p:spPr>
          <a:xfrm>
            <a:off x="2385869" y="7103880"/>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2" name="文本占位符 8"/>
          <p:cNvSpPr>
            <a:spLocks noGrp="1"/>
          </p:cNvSpPr>
          <p:nvPr>
            <p:ph type="body" sz="quarter" idx="42" hasCustomPrompt="1"/>
          </p:nvPr>
        </p:nvSpPr>
        <p:spPr>
          <a:xfrm>
            <a:off x="1798638" y="5972110"/>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3" name="文本占位符 8"/>
          <p:cNvSpPr>
            <a:spLocks noGrp="1"/>
          </p:cNvSpPr>
          <p:nvPr>
            <p:ph type="body" sz="quarter" idx="43" hasCustomPrompt="1"/>
          </p:nvPr>
        </p:nvSpPr>
        <p:spPr>
          <a:xfrm>
            <a:off x="7737875" y="7085407"/>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4" name="文本占位符 8"/>
          <p:cNvSpPr>
            <a:spLocks noGrp="1"/>
          </p:cNvSpPr>
          <p:nvPr>
            <p:ph type="body" sz="quarter" idx="44" hasCustomPrompt="1"/>
          </p:nvPr>
        </p:nvSpPr>
        <p:spPr>
          <a:xfrm>
            <a:off x="7150644" y="5953637"/>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5" name="文本占位符 8"/>
          <p:cNvSpPr>
            <a:spLocks noGrp="1"/>
          </p:cNvSpPr>
          <p:nvPr>
            <p:ph type="body" sz="quarter" idx="45" hasCustomPrompt="1"/>
          </p:nvPr>
        </p:nvSpPr>
        <p:spPr>
          <a:xfrm>
            <a:off x="13035756" y="7103880"/>
            <a:ext cx="3597562" cy="2373313"/>
          </a:xfrm>
        </p:spPr>
        <p:txBody>
          <a:bodyPr>
            <a:normAutofit/>
          </a:bodyPr>
          <a:lstStyle>
            <a:lvl1pPr marL="0" indent="0" algn="ctr">
              <a:buNone/>
              <a:defRPr sz="2400">
                <a:solidFill>
                  <a:schemeClr val="bg1"/>
                </a:solidFill>
              </a:defRPr>
            </a:lvl1pPr>
          </a:lstStyle>
          <a:p>
            <a:pPr lvl="0"/>
            <a:r>
              <a:rPr lang="zh-CN" altLang="en-US" dirty="0"/>
              <a:t>单击此处编辑</a:t>
            </a:r>
            <a:endParaRPr lang="zh-CN" altLang="en-US" dirty="0"/>
          </a:p>
        </p:txBody>
      </p:sp>
      <p:sp>
        <p:nvSpPr>
          <p:cNvPr id="26" name="文本占位符 8"/>
          <p:cNvSpPr>
            <a:spLocks noGrp="1"/>
          </p:cNvSpPr>
          <p:nvPr>
            <p:ph type="body" sz="quarter" idx="46" hasCustomPrompt="1"/>
          </p:nvPr>
        </p:nvSpPr>
        <p:spPr>
          <a:xfrm>
            <a:off x="12448525" y="5972110"/>
            <a:ext cx="4772025" cy="862958"/>
          </a:xfrm>
        </p:spPr>
        <p:txBody>
          <a:bodyPr>
            <a:normAutofit/>
          </a:bodyPr>
          <a:lstStyle>
            <a:lvl1pPr marL="0" indent="0" algn="ctr">
              <a:buNone/>
              <a:defRPr sz="3000">
                <a:solidFill>
                  <a:schemeClr val="bg1"/>
                </a:solidFill>
              </a:defRPr>
            </a:lvl1pPr>
          </a:lstStyle>
          <a:p>
            <a:pPr lvl="0"/>
            <a:r>
              <a:rPr lang="zh-CN" altLang="en-US" dirty="0"/>
              <a:t>单击此处编辑</a:t>
            </a:r>
            <a:endParaRPr lang="zh-CN" altLang="en-US" dirty="0"/>
          </a:p>
        </p:txBody>
      </p:sp>
      <p:sp>
        <p:nvSpPr>
          <p:cNvPr id="27" name="文本占位符 8"/>
          <p:cNvSpPr>
            <a:spLocks noGrp="1"/>
          </p:cNvSpPr>
          <p:nvPr>
            <p:ph type="body" sz="quarter" idx="47" hasCustomPrompt="1"/>
          </p:nvPr>
        </p:nvSpPr>
        <p:spPr>
          <a:xfrm>
            <a:off x="18333637" y="7085407"/>
            <a:ext cx="3597562" cy="2373313"/>
          </a:xfrm>
        </p:spPr>
        <p:txBody>
          <a:bodyPr>
            <a:normAutofit/>
          </a:bodyPr>
          <a:lstStyle>
            <a:lvl1pPr marL="0" indent="0" algn="ctr">
              <a:buNone/>
              <a:defRPr sz="2400"/>
            </a:lvl1pPr>
          </a:lstStyle>
          <a:p>
            <a:pPr lvl="0"/>
            <a:r>
              <a:rPr lang="zh-CN" altLang="en-US" dirty="0"/>
              <a:t>单击此处编辑</a:t>
            </a:r>
            <a:endParaRPr lang="zh-CN" altLang="en-US" dirty="0"/>
          </a:p>
        </p:txBody>
      </p:sp>
      <p:sp>
        <p:nvSpPr>
          <p:cNvPr id="28" name="文本占位符 8"/>
          <p:cNvSpPr>
            <a:spLocks noGrp="1"/>
          </p:cNvSpPr>
          <p:nvPr>
            <p:ph type="body" sz="quarter" idx="48" hasCustomPrompt="1"/>
          </p:nvPr>
        </p:nvSpPr>
        <p:spPr>
          <a:xfrm>
            <a:off x="17746406" y="5953637"/>
            <a:ext cx="4772025" cy="862958"/>
          </a:xfrm>
        </p:spPr>
        <p:txBody>
          <a:bodyPr>
            <a:normAutofit/>
          </a:bodyPr>
          <a:lstStyle>
            <a:lvl1pPr marL="0" indent="0" algn="ctr">
              <a:buNone/>
              <a:defRPr sz="3000"/>
            </a:lvl1pPr>
          </a:lstStyle>
          <a:p>
            <a:pPr lvl="0"/>
            <a:r>
              <a:rPr lang="zh-CN" altLang="en-US" dirty="0"/>
              <a:t>单击此处编辑</a:t>
            </a:r>
            <a:endParaRPr lang="zh-CN" altLang="en-US" dirty="0"/>
          </a:p>
        </p:txBody>
      </p:sp>
      <p:sp>
        <p:nvSpPr>
          <p:cNvPr id="2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4类标题+内容-4">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3" name="组合 2"/>
          <p:cNvGrpSpPr/>
          <p:nvPr userDrawn="1"/>
        </p:nvGrpSpPr>
        <p:grpSpPr>
          <a:xfrm>
            <a:off x="1028590" y="3026665"/>
            <a:ext cx="5206365" cy="9927590"/>
            <a:chOff x="1028590" y="2265045"/>
            <a:chExt cx="5206365" cy="9927590"/>
          </a:xfrm>
        </p:grpSpPr>
        <p:sp>
          <p:nvSpPr>
            <p:cNvPr id="12" name="矩形 11"/>
            <p:cNvSpPr/>
            <p:nvPr/>
          </p:nvSpPr>
          <p:spPr>
            <a:xfrm>
              <a:off x="1301640" y="5094605"/>
              <a:ext cx="4860290" cy="7019925"/>
            </a:xfrm>
            <a:prstGeom prst="rect">
              <a:avLst/>
            </a:prstGeom>
            <a:solidFill>
              <a:schemeClr val="accent2">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14"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16" name="矩形 15"/>
            <p:cNvSpPr/>
            <p:nvPr/>
          </p:nvSpPr>
          <p:spPr>
            <a:xfrm>
              <a:off x="1301640" y="2265045"/>
              <a:ext cx="4860290" cy="28295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25" name="book-hand-drawn-open-pages_35781"/>
          <p:cNvSpPr>
            <a:spLocks noChangeAspect="1"/>
          </p:cNvSpPr>
          <p:nvPr userDrawn="1"/>
        </p:nvSpPr>
        <p:spPr bwMode="auto">
          <a:xfrm>
            <a:off x="5423383"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9" name="文本占位符 8"/>
          <p:cNvSpPr>
            <a:spLocks noGrp="1"/>
          </p:cNvSpPr>
          <p:nvPr>
            <p:ph type="body" sz="quarter" idx="14"/>
          </p:nvPr>
        </p:nvSpPr>
        <p:spPr>
          <a:xfrm>
            <a:off x="1615965"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27" name="文本占位符 8"/>
          <p:cNvSpPr>
            <a:spLocks noGrp="1"/>
          </p:cNvSpPr>
          <p:nvPr>
            <p:ph type="body" sz="quarter" idx="17"/>
          </p:nvPr>
        </p:nvSpPr>
        <p:spPr>
          <a:xfrm>
            <a:off x="1680396"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33" name="组合 32"/>
          <p:cNvGrpSpPr/>
          <p:nvPr userDrawn="1"/>
        </p:nvGrpSpPr>
        <p:grpSpPr>
          <a:xfrm>
            <a:off x="6604914" y="3026665"/>
            <a:ext cx="5206365" cy="9927590"/>
            <a:chOff x="1028590" y="2265045"/>
            <a:chExt cx="5206365" cy="9927590"/>
          </a:xfrm>
        </p:grpSpPr>
        <p:sp>
          <p:nvSpPr>
            <p:cNvPr id="34" name="矩形 33"/>
            <p:cNvSpPr/>
            <p:nvPr/>
          </p:nvSpPr>
          <p:spPr>
            <a:xfrm>
              <a:off x="1301640" y="5094605"/>
              <a:ext cx="4860290"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36"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37" name="矩形 36"/>
            <p:cNvSpPr/>
            <p:nvPr/>
          </p:nvSpPr>
          <p:spPr>
            <a:xfrm>
              <a:off x="1301640" y="2265045"/>
              <a:ext cx="4860290" cy="28295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38" name="book-hand-drawn-open-pages_35781"/>
          <p:cNvSpPr>
            <a:spLocks noChangeAspect="1"/>
          </p:cNvSpPr>
          <p:nvPr userDrawn="1"/>
        </p:nvSpPr>
        <p:spPr bwMode="auto">
          <a:xfrm>
            <a:off x="10935479"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39" name="文本占位符 8"/>
          <p:cNvSpPr>
            <a:spLocks noGrp="1"/>
          </p:cNvSpPr>
          <p:nvPr>
            <p:ph type="body" sz="quarter" idx="18"/>
          </p:nvPr>
        </p:nvSpPr>
        <p:spPr>
          <a:xfrm>
            <a:off x="7256967"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0" name="文本占位符 8"/>
          <p:cNvSpPr>
            <a:spLocks noGrp="1"/>
          </p:cNvSpPr>
          <p:nvPr>
            <p:ph type="body" sz="quarter" idx="19"/>
          </p:nvPr>
        </p:nvSpPr>
        <p:spPr>
          <a:xfrm>
            <a:off x="7256967"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41" name="组合 40"/>
          <p:cNvGrpSpPr/>
          <p:nvPr userDrawn="1"/>
        </p:nvGrpSpPr>
        <p:grpSpPr>
          <a:xfrm>
            <a:off x="12181238" y="3026665"/>
            <a:ext cx="5206365" cy="9927590"/>
            <a:chOff x="1028590" y="2265045"/>
            <a:chExt cx="5206365" cy="9927590"/>
          </a:xfrm>
        </p:grpSpPr>
        <p:sp>
          <p:nvSpPr>
            <p:cNvPr id="42" name="矩形 41"/>
            <p:cNvSpPr/>
            <p:nvPr/>
          </p:nvSpPr>
          <p:spPr>
            <a:xfrm>
              <a:off x="1301640" y="5094605"/>
              <a:ext cx="4860290" cy="7019925"/>
            </a:xfrm>
            <a:prstGeom prst="rect">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44"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45" name="矩形 44"/>
            <p:cNvSpPr/>
            <p:nvPr/>
          </p:nvSpPr>
          <p:spPr>
            <a:xfrm>
              <a:off x="1301640" y="2265045"/>
              <a:ext cx="4860290" cy="28295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46" name="book-hand-drawn-open-pages_35781"/>
          <p:cNvSpPr>
            <a:spLocks noChangeAspect="1"/>
          </p:cNvSpPr>
          <p:nvPr userDrawn="1"/>
        </p:nvSpPr>
        <p:spPr bwMode="auto">
          <a:xfrm>
            <a:off x="16281504"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47" name="文本占位符 8"/>
          <p:cNvSpPr>
            <a:spLocks noGrp="1"/>
          </p:cNvSpPr>
          <p:nvPr>
            <p:ph type="body" sz="quarter" idx="20"/>
          </p:nvPr>
        </p:nvSpPr>
        <p:spPr>
          <a:xfrm>
            <a:off x="12798550"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21"/>
          </p:nvPr>
        </p:nvSpPr>
        <p:spPr>
          <a:xfrm>
            <a:off x="12862981"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grpSp>
        <p:nvGrpSpPr>
          <p:cNvPr id="49" name="组合 48"/>
          <p:cNvGrpSpPr/>
          <p:nvPr userDrawn="1"/>
        </p:nvGrpSpPr>
        <p:grpSpPr>
          <a:xfrm>
            <a:off x="17757561" y="3026665"/>
            <a:ext cx="5206365" cy="9927590"/>
            <a:chOff x="1028590" y="2265045"/>
            <a:chExt cx="5206365" cy="9927590"/>
          </a:xfrm>
        </p:grpSpPr>
        <p:sp>
          <p:nvSpPr>
            <p:cNvPr id="50" name="矩形 49"/>
            <p:cNvSpPr/>
            <p:nvPr/>
          </p:nvSpPr>
          <p:spPr>
            <a:xfrm>
              <a:off x="1301640" y="5094605"/>
              <a:ext cx="4860290" cy="7019925"/>
            </a:xfrm>
            <a:prstGeom prst="rect">
              <a:avLst/>
            </a:prstGeom>
            <a:solidFill>
              <a:schemeClr val="accent3">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quotation-mark_32371"/>
            <p:cNvSpPr>
              <a:spLocks noChangeAspect="1"/>
            </p:cNvSpPr>
            <p:nvPr/>
          </p:nvSpPr>
          <p:spPr bwMode="auto">
            <a:xfrm>
              <a:off x="1028590" y="5094605"/>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txBody>
            <a:bodyPr/>
            <a:lstStyle/>
            <a:p>
              <a:endParaRPr lang="zh-CN" altLang="en-US" dirty="0"/>
            </a:p>
          </p:txBody>
        </p:sp>
        <p:sp>
          <p:nvSpPr>
            <p:cNvPr id="52" name="quotation-mark_32371"/>
            <p:cNvSpPr>
              <a:spLocks noChangeAspect="1"/>
            </p:cNvSpPr>
            <p:nvPr/>
          </p:nvSpPr>
          <p:spPr bwMode="auto">
            <a:xfrm rot="10800000">
              <a:off x="5695205" y="11691620"/>
              <a:ext cx="539750" cy="5010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rgbClr val="505972">
                <a:alpha val="40000"/>
              </a:srgbClr>
            </a:solidFill>
            <a:ln>
              <a:noFill/>
            </a:ln>
          </p:spPr>
        </p:sp>
        <p:sp>
          <p:nvSpPr>
            <p:cNvPr id="53" name="矩形 52"/>
            <p:cNvSpPr/>
            <p:nvPr/>
          </p:nvSpPr>
          <p:spPr>
            <a:xfrm>
              <a:off x="1301640" y="2265045"/>
              <a:ext cx="4860290" cy="282956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3"/>
                </a:solidFill>
              </a:endParaRPr>
            </a:p>
          </p:txBody>
        </p:sp>
      </p:grpSp>
      <p:sp>
        <p:nvSpPr>
          <p:cNvPr id="54" name="book-hand-drawn-open-pages_35781"/>
          <p:cNvSpPr>
            <a:spLocks noChangeAspect="1"/>
          </p:cNvSpPr>
          <p:nvPr userDrawn="1"/>
        </p:nvSpPr>
        <p:spPr bwMode="auto">
          <a:xfrm>
            <a:off x="22152354" y="5259590"/>
            <a:ext cx="609685" cy="496675"/>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alpha val="30000"/>
            </a:schemeClr>
          </a:solidFill>
          <a:ln>
            <a:noFill/>
          </a:ln>
        </p:spPr>
      </p:sp>
      <p:sp>
        <p:nvSpPr>
          <p:cNvPr id="55" name="文本占位符 8"/>
          <p:cNvSpPr>
            <a:spLocks noGrp="1"/>
          </p:cNvSpPr>
          <p:nvPr>
            <p:ph type="body" sz="quarter" idx="22"/>
          </p:nvPr>
        </p:nvSpPr>
        <p:spPr>
          <a:xfrm>
            <a:off x="18344936" y="6452224"/>
            <a:ext cx="4079240"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56" name="文本占位符 8"/>
          <p:cNvSpPr>
            <a:spLocks noGrp="1"/>
          </p:cNvSpPr>
          <p:nvPr>
            <p:ph type="body" sz="quarter" idx="23"/>
          </p:nvPr>
        </p:nvSpPr>
        <p:spPr>
          <a:xfrm>
            <a:off x="18409367" y="3501101"/>
            <a:ext cx="4079240" cy="1838394"/>
          </a:xfrm>
        </p:spPr>
        <p:txBody>
          <a:bodyPr>
            <a:normAutofit/>
          </a:bodyPr>
          <a:lstStyle>
            <a:lvl1pPr marL="0" indent="0">
              <a:buNone/>
              <a:defRPr sz="3000">
                <a:solidFill>
                  <a:schemeClr val="bg1"/>
                </a:solidFill>
              </a:defRPr>
            </a:lvl1pPr>
          </a:lstStyle>
          <a:p>
            <a:pPr lvl="0"/>
            <a:r>
              <a:rPr lang="zh-CN" altLang="en-US" dirty="0"/>
              <a:t>单击此处编辑母版文本样式</a:t>
            </a:r>
            <a:endParaRPr lang="zh-CN" altLang="en-US" dirty="0"/>
          </a:p>
        </p:txBody>
      </p:sp>
      <p:sp>
        <p:nvSpPr>
          <p:cNvPr id="58"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9"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0"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类标题+内容-5">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grpSp>
        <p:nvGrpSpPr>
          <p:cNvPr id="4" name="组合 3"/>
          <p:cNvGrpSpPr/>
          <p:nvPr userDrawn="1"/>
        </p:nvGrpSpPr>
        <p:grpSpPr>
          <a:xfrm>
            <a:off x="1260342" y="2506620"/>
            <a:ext cx="5143820" cy="9565631"/>
            <a:chOff x="1230845" y="2506620"/>
            <a:chExt cx="5143820" cy="9565631"/>
          </a:xfrm>
        </p:grpSpPr>
        <p:sp>
          <p:nvSpPr>
            <p:cNvPr id="58" name="矩形 57"/>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矩形 59"/>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7" name="组合 6"/>
          <p:cNvGrpSpPr/>
          <p:nvPr userDrawn="1"/>
        </p:nvGrpSpPr>
        <p:grpSpPr>
          <a:xfrm>
            <a:off x="3292820" y="1862414"/>
            <a:ext cx="1078865" cy="1252220"/>
            <a:chOff x="3263323" y="1862414"/>
            <a:chExt cx="1078865" cy="1252220"/>
          </a:xfrm>
        </p:grpSpPr>
        <p:sp>
          <p:nvSpPr>
            <p:cNvPr id="63" name="六边形 62"/>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4"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56" name="文本占位符 8"/>
          <p:cNvSpPr>
            <a:spLocks noGrp="1"/>
          </p:cNvSpPr>
          <p:nvPr userDrawn="1">
            <p:ph type="body" sz="quarter" idx="23"/>
          </p:nvPr>
        </p:nvSpPr>
        <p:spPr>
          <a:xfrm>
            <a:off x="1553376"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66" name="文本占位符 8"/>
          <p:cNvSpPr>
            <a:spLocks noGrp="1"/>
          </p:cNvSpPr>
          <p:nvPr userDrawn="1">
            <p:ph type="body" sz="quarter" idx="24"/>
          </p:nvPr>
        </p:nvSpPr>
        <p:spPr>
          <a:xfrm>
            <a:off x="1553376"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05" name="组合 104"/>
          <p:cNvGrpSpPr/>
          <p:nvPr userDrawn="1"/>
        </p:nvGrpSpPr>
        <p:grpSpPr>
          <a:xfrm>
            <a:off x="6755556" y="2506620"/>
            <a:ext cx="5143820" cy="9565631"/>
            <a:chOff x="1230845" y="2506620"/>
            <a:chExt cx="5143820" cy="9565631"/>
          </a:xfrm>
        </p:grpSpPr>
        <p:sp>
          <p:nvSpPr>
            <p:cNvPr id="106" name="矩形 105"/>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7" name="矩形 106"/>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08" name="组合 107"/>
          <p:cNvGrpSpPr/>
          <p:nvPr userDrawn="1"/>
        </p:nvGrpSpPr>
        <p:grpSpPr>
          <a:xfrm>
            <a:off x="8788034" y="1862414"/>
            <a:ext cx="1078865" cy="1252220"/>
            <a:chOff x="3263323" y="1862414"/>
            <a:chExt cx="1078865" cy="1252220"/>
          </a:xfrm>
        </p:grpSpPr>
        <p:sp>
          <p:nvSpPr>
            <p:cNvPr id="109" name="六边形 108"/>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0"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11" name="文本占位符 8"/>
          <p:cNvSpPr>
            <a:spLocks noGrp="1"/>
          </p:cNvSpPr>
          <p:nvPr>
            <p:ph type="body" sz="quarter" idx="25"/>
          </p:nvPr>
        </p:nvSpPr>
        <p:spPr>
          <a:xfrm>
            <a:off x="7048590"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12" name="文本占位符 8"/>
          <p:cNvSpPr>
            <a:spLocks noGrp="1"/>
          </p:cNvSpPr>
          <p:nvPr>
            <p:ph type="body" sz="quarter" idx="26"/>
          </p:nvPr>
        </p:nvSpPr>
        <p:spPr>
          <a:xfrm>
            <a:off x="7048590"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13" name="组合 112"/>
          <p:cNvGrpSpPr/>
          <p:nvPr userDrawn="1"/>
        </p:nvGrpSpPr>
        <p:grpSpPr>
          <a:xfrm>
            <a:off x="12250770" y="2506620"/>
            <a:ext cx="5143820" cy="9565631"/>
            <a:chOff x="1230845" y="2506620"/>
            <a:chExt cx="5143820" cy="9565631"/>
          </a:xfrm>
        </p:grpSpPr>
        <p:sp>
          <p:nvSpPr>
            <p:cNvPr id="114" name="矩形 113"/>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5" name="矩形 114"/>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16" name="组合 115"/>
          <p:cNvGrpSpPr/>
          <p:nvPr userDrawn="1"/>
        </p:nvGrpSpPr>
        <p:grpSpPr>
          <a:xfrm>
            <a:off x="14283248" y="1862414"/>
            <a:ext cx="1078865" cy="1252220"/>
            <a:chOff x="3263323" y="1862414"/>
            <a:chExt cx="1078865" cy="1252220"/>
          </a:xfrm>
        </p:grpSpPr>
        <p:sp>
          <p:nvSpPr>
            <p:cNvPr id="117" name="六边形 116"/>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8"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19" name="文本占位符 8"/>
          <p:cNvSpPr>
            <a:spLocks noGrp="1"/>
          </p:cNvSpPr>
          <p:nvPr>
            <p:ph type="body" sz="quarter" idx="27"/>
          </p:nvPr>
        </p:nvSpPr>
        <p:spPr>
          <a:xfrm>
            <a:off x="12543804" y="3380572"/>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20" name="文本占位符 8"/>
          <p:cNvSpPr>
            <a:spLocks noGrp="1"/>
          </p:cNvSpPr>
          <p:nvPr>
            <p:ph type="body" sz="quarter" idx="28"/>
          </p:nvPr>
        </p:nvSpPr>
        <p:spPr>
          <a:xfrm>
            <a:off x="12543804" y="5595261"/>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grpSp>
        <p:nvGrpSpPr>
          <p:cNvPr id="129" name="组合 128"/>
          <p:cNvGrpSpPr/>
          <p:nvPr userDrawn="1"/>
        </p:nvGrpSpPr>
        <p:grpSpPr>
          <a:xfrm>
            <a:off x="17745984" y="2484171"/>
            <a:ext cx="5143820" cy="9565631"/>
            <a:chOff x="1230845" y="2506620"/>
            <a:chExt cx="5143820" cy="9565631"/>
          </a:xfrm>
        </p:grpSpPr>
        <p:sp>
          <p:nvSpPr>
            <p:cNvPr id="130" name="矩形 129"/>
            <p:cNvSpPr/>
            <p:nvPr/>
          </p:nvSpPr>
          <p:spPr>
            <a:xfrm>
              <a:off x="1230845" y="5336180"/>
              <a:ext cx="5135258" cy="6736071"/>
            </a:xfrm>
            <a:prstGeom prst="rect">
              <a:avLst/>
            </a:prstGeom>
            <a:solidFill>
              <a:srgbClr val="0184CB">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1" name="矩形 130"/>
            <p:cNvSpPr/>
            <p:nvPr/>
          </p:nvSpPr>
          <p:spPr>
            <a:xfrm>
              <a:off x="1231479" y="2506620"/>
              <a:ext cx="5143186" cy="28532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grpSp>
        <p:nvGrpSpPr>
          <p:cNvPr id="132" name="组合 131"/>
          <p:cNvGrpSpPr/>
          <p:nvPr userDrawn="1"/>
        </p:nvGrpSpPr>
        <p:grpSpPr>
          <a:xfrm>
            <a:off x="19778462" y="1839965"/>
            <a:ext cx="1078865" cy="1252220"/>
            <a:chOff x="3263323" y="1862414"/>
            <a:chExt cx="1078865" cy="1252220"/>
          </a:xfrm>
        </p:grpSpPr>
        <p:sp>
          <p:nvSpPr>
            <p:cNvPr id="133" name="六边形 132"/>
            <p:cNvSpPr/>
            <p:nvPr userDrawn="1"/>
          </p:nvSpPr>
          <p:spPr>
            <a:xfrm rot="5400000">
              <a:off x="3176646" y="1949091"/>
              <a:ext cx="1252220" cy="1078865"/>
            </a:xfrm>
            <a:prstGeom prst="hexagon">
              <a:avLst>
                <a:gd name="adj" fmla="val 26971"/>
                <a:gd name="vf" fmla="val 115470"/>
              </a:avLst>
            </a:prstGeom>
            <a:solidFill>
              <a:schemeClr val="accent3"/>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4" name="book-hand-drawn-open-pages_35781"/>
            <p:cNvSpPr>
              <a:spLocks noChangeAspect="1"/>
            </p:cNvSpPr>
            <p:nvPr/>
          </p:nvSpPr>
          <p:spPr bwMode="auto">
            <a:xfrm>
              <a:off x="3507481" y="2247541"/>
              <a:ext cx="609600" cy="496570"/>
            </a:xfrm>
            <a:custGeom>
              <a:avLst/>
              <a:gdLst>
                <a:gd name="connsiteX0" fmla="*/ 165033 w 609243"/>
                <a:gd name="connsiteY0" fmla="*/ 400904 h 496315"/>
                <a:gd name="connsiteX1" fmla="*/ 303783 w 609243"/>
                <a:gd name="connsiteY1" fmla="*/ 460951 h 496315"/>
                <a:gd name="connsiteX2" fmla="*/ 600145 w 609243"/>
                <a:gd name="connsiteY2" fmla="*/ 431016 h 496315"/>
                <a:gd name="connsiteX3" fmla="*/ 585911 w 609243"/>
                <a:gd name="connsiteY3" fmla="*/ 453751 h 496315"/>
                <a:gd name="connsiteX4" fmla="*/ 316310 w 609243"/>
                <a:gd name="connsiteY4" fmla="*/ 490033 h 496315"/>
                <a:gd name="connsiteX5" fmla="*/ 303783 w 609243"/>
                <a:gd name="connsiteY5" fmla="*/ 496285 h 496315"/>
                <a:gd name="connsiteX6" fmla="*/ 291257 w 609243"/>
                <a:gd name="connsiteY6" fmla="*/ 490033 h 496315"/>
                <a:gd name="connsiteX7" fmla="*/ 21751 w 609243"/>
                <a:gd name="connsiteY7" fmla="*/ 453751 h 496315"/>
                <a:gd name="connsiteX8" fmla="*/ 7422 w 609243"/>
                <a:gd name="connsiteY8" fmla="*/ 431016 h 496315"/>
                <a:gd name="connsiteX9" fmla="*/ 165033 w 609243"/>
                <a:gd name="connsiteY9" fmla="*/ 400904 h 496315"/>
                <a:gd name="connsiteX10" fmla="*/ 155189 w 609243"/>
                <a:gd name="connsiteY10" fmla="*/ 275778 h 496315"/>
                <a:gd name="connsiteX11" fmla="*/ 259126 w 609243"/>
                <a:gd name="connsiteY11" fmla="*/ 295874 h 496315"/>
                <a:gd name="connsiteX12" fmla="*/ 249162 w 609243"/>
                <a:gd name="connsiteY12" fmla="*/ 312936 h 496315"/>
                <a:gd name="connsiteX13" fmla="*/ 65059 w 609243"/>
                <a:gd name="connsiteY13" fmla="*/ 331041 h 496315"/>
                <a:gd name="connsiteX14" fmla="*/ 55095 w 609243"/>
                <a:gd name="connsiteY14" fmla="*/ 313979 h 496315"/>
                <a:gd name="connsiteX15" fmla="*/ 155189 w 609243"/>
                <a:gd name="connsiteY15" fmla="*/ 275778 h 496315"/>
                <a:gd name="connsiteX16" fmla="*/ 443849 w 609243"/>
                <a:gd name="connsiteY16" fmla="*/ 275552 h 496315"/>
                <a:gd name="connsiteX17" fmla="*/ 546751 w 609243"/>
                <a:gd name="connsiteY17" fmla="*/ 305255 h 496315"/>
                <a:gd name="connsiteX18" fmla="*/ 538211 w 609243"/>
                <a:gd name="connsiteY18" fmla="*/ 323074 h 496315"/>
                <a:gd name="connsiteX19" fmla="*/ 353260 w 609243"/>
                <a:gd name="connsiteY19" fmla="*/ 320420 h 496315"/>
                <a:gd name="connsiteX20" fmla="*/ 341872 w 609243"/>
                <a:gd name="connsiteY20" fmla="*/ 304212 h 496315"/>
                <a:gd name="connsiteX21" fmla="*/ 443849 w 609243"/>
                <a:gd name="connsiteY21" fmla="*/ 275552 h 496315"/>
                <a:gd name="connsiteX22" fmla="*/ 155189 w 609243"/>
                <a:gd name="connsiteY22" fmla="*/ 229830 h 496315"/>
                <a:gd name="connsiteX23" fmla="*/ 259126 w 609243"/>
                <a:gd name="connsiteY23" fmla="*/ 249914 h 496315"/>
                <a:gd name="connsiteX24" fmla="*/ 249162 w 609243"/>
                <a:gd name="connsiteY24" fmla="*/ 266966 h 496315"/>
                <a:gd name="connsiteX25" fmla="*/ 65059 w 609243"/>
                <a:gd name="connsiteY25" fmla="*/ 284966 h 496315"/>
                <a:gd name="connsiteX26" fmla="*/ 55095 w 609243"/>
                <a:gd name="connsiteY26" fmla="*/ 268008 h 496315"/>
                <a:gd name="connsiteX27" fmla="*/ 155189 w 609243"/>
                <a:gd name="connsiteY27" fmla="*/ 229830 h 496315"/>
                <a:gd name="connsiteX28" fmla="*/ 439981 w 609243"/>
                <a:gd name="connsiteY28" fmla="*/ 229743 h 496315"/>
                <a:gd name="connsiteX29" fmla="*/ 542897 w 609243"/>
                <a:gd name="connsiteY29" fmla="*/ 259481 h 496315"/>
                <a:gd name="connsiteX30" fmla="*/ 534359 w 609243"/>
                <a:gd name="connsiteY30" fmla="*/ 277206 h 496315"/>
                <a:gd name="connsiteX31" fmla="*/ 349445 w 609243"/>
                <a:gd name="connsiteY31" fmla="*/ 274552 h 496315"/>
                <a:gd name="connsiteX32" fmla="*/ 338060 w 609243"/>
                <a:gd name="connsiteY32" fmla="*/ 258438 h 496315"/>
                <a:gd name="connsiteX33" fmla="*/ 439981 w 609243"/>
                <a:gd name="connsiteY33" fmla="*/ 229743 h 496315"/>
                <a:gd name="connsiteX34" fmla="*/ 436157 w 609243"/>
                <a:gd name="connsiteY34" fmla="*/ 183933 h 496315"/>
                <a:gd name="connsiteX35" fmla="*/ 539058 w 609243"/>
                <a:gd name="connsiteY35" fmla="*/ 213639 h 496315"/>
                <a:gd name="connsiteX36" fmla="*/ 530612 w 609243"/>
                <a:gd name="connsiteY36" fmla="*/ 231439 h 496315"/>
                <a:gd name="connsiteX37" fmla="*/ 345546 w 609243"/>
                <a:gd name="connsiteY37" fmla="*/ 228694 h 496315"/>
                <a:gd name="connsiteX38" fmla="*/ 334252 w 609243"/>
                <a:gd name="connsiteY38" fmla="*/ 212598 h 496315"/>
                <a:gd name="connsiteX39" fmla="*/ 436157 w 609243"/>
                <a:gd name="connsiteY39" fmla="*/ 183933 h 496315"/>
                <a:gd name="connsiteX40" fmla="*/ 155189 w 609243"/>
                <a:gd name="connsiteY40" fmla="*/ 183880 h 496315"/>
                <a:gd name="connsiteX41" fmla="*/ 259126 w 609243"/>
                <a:gd name="connsiteY41" fmla="*/ 203976 h 496315"/>
                <a:gd name="connsiteX42" fmla="*/ 249162 w 609243"/>
                <a:gd name="connsiteY42" fmla="*/ 220933 h 496315"/>
                <a:gd name="connsiteX43" fmla="*/ 65059 w 609243"/>
                <a:gd name="connsiteY43" fmla="*/ 239028 h 496315"/>
                <a:gd name="connsiteX44" fmla="*/ 55095 w 609243"/>
                <a:gd name="connsiteY44" fmla="*/ 221975 h 496315"/>
                <a:gd name="connsiteX45" fmla="*/ 155189 w 609243"/>
                <a:gd name="connsiteY45" fmla="*/ 183880 h 496315"/>
                <a:gd name="connsiteX46" fmla="*/ 439981 w 609243"/>
                <a:gd name="connsiteY46" fmla="*/ 137783 h 496315"/>
                <a:gd name="connsiteX47" fmla="*/ 542897 w 609243"/>
                <a:gd name="connsiteY47" fmla="*/ 167489 h 496315"/>
                <a:gd name="connsiteX48" fmla="*/ 534359 w 609243"/>
                <a:gd name="connsiteY48" fmla="*/ 185289 h 496315"/>
                <a:gd name="connsiteX49" fmla="*/ 349445 w 609243"/>
                <a:gd name="connsiteY49" fmla="*/ 182544 h 496315"/>
                <a:gd name="connsiteX50" fmla="*/ 338060 w 609243"/>
                <a:gd name="connsiteY50" fmla="*/ 166448 h 496315"/>
                <a:gd name="connsiteX51" fmla="*/ 439981 w 609243"/>
                <a:gd name="connsiteY51" fmla="*/ 137783 h 496315"/>
                <a:gd name="connsiteX52" fmla="*/ 209117 w 609243"/>
                <a:gd name="connsiteY52" fmla="*/ 125922 h 496315"/>
                <a:gd name="connsiteX53" fmla="*/ 249230 w 609243"/>
                <a:gd name="connsiteY53" fmla="*/ 141507 h 496315"/>
                <a:gd name="connsiteX54" fmla="*/ 239267 w 609243"/>
                <a:gd name="connsiteY54" fmla="*/ 158561 h 496315"/>
                <a:gd name="connsiteX55" fmla="*/ 171234 w 609243"/>
                <a:gd name="connsiteY55" fmla="*/ 146339 h 496315"/>
                <a:gd name="connsiteX56" fmla="*/ 166015 w 609243"/>
                <a:gd name="connsiteY56" fmla="*/ 127390 h 496315"/>
                <a:gd name="connsiteX57" fmla="*/ 209117 w 609243"/>
                <a:gd name="connsiteY57" fmla="*/ 125922 h 496315"/>
                <a:gd name="connsiteX58" fmla="*/ 114405 w 609243"/>
                <a:gd name="connsiteY58" fmla="*/ 101164 h 496315"/>
                <a:gd name="connsiteX59" fmla="*/ 79658 w 609243"/>
                <a:gd name="connsiteY59" fmla="*/ 112628 h 496315"/>
                <a:gd name="connsiteX60" fmla="*/ 78139 w 609243"/>
                <a:gd name="connsiteY60" fmla="*/ 156871 h 496315"/>
                <a:gd name="connsiteX61" fmla="*/ 114405 w 609243"/>
                <a:gd name="connsiteY61" fmla="*/ 142186 h 496315"/>
                <a:gd name="connsiteX62" fmla="*/ 436157 w 609243"/>
                <a:gd name="connsiteY62" fmla="*/ 91941 h 496315"/>
                <a:gd name="connsiteX63" fmla="*/ 539058 w 609243"/>
                <a:gd name="connsiteY63" fmla="*/ 121643 h 496315"/>
                <a:gd name="connsiteX64" fmla="*/ 530612 w 609243"/>
                <a:gd name="connsiteY64" fmla="*/ 139462 h 496315"/>
                <a:gd name="connsiteX65" fmla="*/ 345546 w 609243"/>
                <a:gd name="connsiteY65" fmla="*/ 136808 h 496315"/>
                <a:gd name="connsiteX66" fmla="*/ 334252 w 609243"/>
                <a:gd name="connsiteY66" fmla="*/ 120601 h 496315"/>
                <a:gd name="connsiteX67" fmla="*/ 436157 w 609243"/>
                <a:gd name="connsiteY67" fmla="*/ 91941 h 496315"/>
                <a:gd name="connsiteX68" fmla="*/ 120956 w 609243"/>
                <a:gd name="connsiteY68" fmla="*/ 81080 h 496315"/>
                <a:gd name="connsiteX69" fmla="*/ 123804 w 609243"/>
                <a:gd name="connsiteY69" fmla="*/ 81459 h 496315"/>
                <a:gd name="connsiteX70" fmla="*/ 134152 w 609243"/>
                <a:gd name="connsiteY70" fmla="*/ 90933 h 496315"/>
                <a:gd name="connsiteX71" fmla="*/ 134152 w 609243"/>
                <a:gd name="connsiteY71" fmla="*/ 146734 h 496315"/>
                <a:gd name="connsiteX72" fmla="*/ 133773 w 609243"/>
                <a:gd name="connsiteY72" fmla="*/ 149292 h 496315"/>
                <a:gd name="connsiteX73" fmla="*/ 126842 w 609243"/>
                <a:gd name="connsiteY73" fmla="*/ 159523 h 496315"/>
                <a:gd name="connsiteX74" fmla="*/ 78234 w 609243"/>
                <a:gd name="connsiteY74" fmla="*/ 179892 h 496315"/>
                <a:gd name="connsiteX75" fmla="*/ 64658 w 609243"/>
                <a:gd name="connsiteY75" fmla="*/ 175439 h 496315"/>
                <a:gd name="connsiteX76" fmla="*/ 58392 w 609243"/>
                <a:gd name="connsiteY76" fmla="*/ 166439 h 496315"/>
                <a:gd name="connsiteX77" fmla="*/ 60101 w 609243"/>
                <a:gd name="connsiteY77" fmla="*/ 110638 h 496315"/>
                <a:gd name="connsiteX78" fmla="*/ 60765 w 609243"/>
                <a:gd name="connsiteY78" fmla="*/ 107796 h 496315"/>
                <a:gd name="connsiteX79" fmla="*/ 64943 w 609243"/>
                <a:gd name="connsiteY79" fmla="*/ 98796 h 496315"/>
                <a:gd name="connsiteX80" fmla="*/ 120956 w 609243"/>
                <a:gd name="connsiteY80" fmla="*/ 81080 h 496315"/>
                <a:gd name="connsiteX81" fmla="*/ 211133 w 609243"/>
                <a:gd name="connsiteY81" fmla="*/ 79659 h 496315"/>
                <a:gd name="connsiteX82" fmla="*/ 252540 w 609243"/>
                <a:gd name="connsiteY82" fmla="*/ 93858 h 496315"/>
                <a:gd name="connsiteX83" fmla="*/ 242574 w 609243"/>
                <a:gd name="connsiteY83" fmla="*/ 110925 h 496315"/>
                <a:gd name="connsiteX84" fmla="*/ 172811 w 609243"/>
                <a:gd name="connsiteY84" fmla="*/ 103719 h 496315"/>
                <a:gd name="connsiteX85" fmla="*/ 167590 w 609243"/>
                <a:gd name="connsiteY85" fmla="*/ 84661 h 496315"/>
                <a:gd name="connsiteX86" fmla="*/ 211133 w 609243"/>
                <a:gd name="connsiteY86" fmla="*/ 79659 h 496315"/>
                <a:gd name="connsiteX87" fmla="*/ 198798 w 609243"/>
                <a:gd name="connsiteY87" fmla="*/ 22403 h 496315"/>
                <a:gd name="connsiteX88" fmla="*/ 27245 w 609243"/>
                <a:gd name="connsiteY88" fmla="*/ 79844 h 496315"/>
                <a:gd name="connsiteX89" fmla="*/ 26012 w 609243"/>
                <a:gd name="connsiteY89" fmla="*/ 387586 h 496315"/>
                <a:gd name="connsiteX90" fmla="*/ 306429 w 609243"/>
                <a:gd name="connsiteY90" fmla="*/ 408620 h 496315"/>
                <a:gd name="connsiteX91" fmla="*/ 586847 w 609243"/>
                <a:gd name="connsiteY91" fmla="*/ 387586 h 496315"/>
                <a:gd name="connsiteX92" fmla="*/ 585614 w 609243"/>
                <a:gd name="connsiteY92" fmla="*/ 79844 h 496315"/>
                <a:gd name="connsiteX93" fmla="*/ 315160 w 609243"/>
                <a:gd name="connsiteY93" fmla="*/ 68664 h 496315"/>
                <a:gd name="connsiteX94" fmla="*/ 306429 w 609243"/>
                <a:gd name="connsiteY94" fmla="*/ 71791 h 496315"/>
                <a:gd name="connsiteX95" fmla="*/ 297699 w 609243"/>
                <a:gd name="connsiteY95" fmla="*/ 68664 h 496315"/>
                <a:gd name="connsiteX96" fmla="*/ 198798 w 609243"/>
                <a:gd name="connsiteY96" fmla="*/ 22403 h 496315"/>
                <a:gd name="connsiteX97" fmla="*/ 197678 w 609243"/>
                <a:gd name="connsiteY97" fmla="*/ 346 h 496315"/>
                <a:gd name="connsiteX98" fmla="*/ 306429 w 609243"/>
                <a:gd name="connsiteY98" fmla="*/ 46209 h 496315"/>
                <a:gd name="connsiteX99" fmla="*/ 602505 w 609243"/>
                <a:gd name="connsiteY99" fmla="*/ 64779 h 496315"/>
                <a:gd name="connsiteX100" fmla="*/ 606016 w 609243"/>
                <a:gd name="connsiteY100" fmla="*/ 68948 h 496315"/>
                <a:gd name="connsiteX101" fmla="*/ 608009 w 609243"/>
                <a:gd name="connsiteY101" fmla="*/ 75581 h 496315"/>
                <a:gd name="connsiteX102" fmla="*/ 609243 w 609243"/>
                <a:gd name="connsiteY102" fmla="*/ 396113 h 496315"/>
                <a:gd name="connsiteX103" fmla="*/ 608199 w 609243"/>
                <a:gd name="connsiteY103" fmla="*/ 400945 h 496315"/>
                <a:gd name="connsiteX104" fmla="*/ 595103 w 609243"/>
                <a:gd name="connsiteY104" fmla="*/ 414210 h 496315"/>
                <a:gd name="connsiteX105" fmla="*/ 317437 w 609243"/>
                <a:gd name="connsiteY105" fmla="*/ 428043 h 496315"/>
                <a:gd name="connsiteX106" fmla="*/ 306429 w 609243"/>
                <a:gd name="connsiteY106" fmla="*/ 434675 h 496315"/>
                <a:gd name="connsiteX107" fmla="*/ 295422 w 609243"/>
                <a:gd name="connsiteY107" fmla="*/ 428043 h 496315"/>
                <a:gd name="connsiteX108" fmla="*/ 17756 w 609243"/>
                <a:gd name="connsiteY108" fmla="*/ 414210 h 496315"/>
                <a:gd name="connsiteX109" fmla="*/ 4660 w 609243"/>
                <a:gd name="connsiteY109" fmla="*/ 400945 h 496315"/>
                <a:gd name="connsiteX110" fmla="*/ 3616 w 609243"/>
                <a:gd name="connsiteY110" fmla="*/ 396113 h 496315"/>
                <a:gd name="connsiteX111" fmla="*/ 4850 w 609243"/>
                <a:gd name="connsiteY111" fmla="*/ 75581 h 496315"/>
                <a:gd name="connsiteX112" fmla="*/ 6843 w 609243"/>
                <a:gd name="connsiteY112" fmla="*/ 68948 h 496315"/>
                <a:gd name="connsiteX113" fmla="*/ 10354 w 609243"/>
                <a:gd name="connsiteY113" fmla="*/ 64779 h 496315"/>
                <a:gd name="connsiteX114" fmla="*/ 197678 w 609243"/>
                <a:gd name="connsiteY114" fmla="*/ 346 h 496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Lst>
              <a:rect l="l" t="t" r="r" b="b"/>
              <a:pathLst>
                <a:path w="609243" h="496315">
                  <a:moveTo>
                    <a:pt x="165033" y="400904"/>
                  </a:moveTo>
                  <a:cubicBezTo>
                    <a:pt x="218614" y="402858"/>
                    <a:pt x="269051" y="419838"/>
                    <a:pt x="303783" y="460951"/>
                  </a:cubicBezTo>
                  <a:cubicBezTo>
                    <a:pt x="373248" y="378725"/>
                    <a:pt x="505628" y="393029"/>
                    <a:pt x="600145" y="431016"/>
                  </a:cubicBezTo>
                  <a:cubicBezTo>
                    <a:pt x="616847" y="437742"/>
                    <a:pt x="602423" y="460382"/>
                    <a:pt x="585911" y="453751"/>
                  </a:cubicBezTo>
                  <a:cubicBezTo>
                    <a:pt x="500314" y="419364"/>
                    <a:pt x="372583" y="404018"/>
                    <a:pt x="316310" y="490033"/>
                  </a:cubicBezTo>
                  <a:cubicBezTo>
                    <a:pt x="313178" y="494864"/>
                    <a:pt x="308433" y="496569"/>
                    <a:pt x="303783" y="496285"/>
                  </a:cubicBezTo>
                  <a:cubicBezTo>
                    <a:pt x="299134" y="496569"/>
                    <a:pt x="294389" y="494864"/>
                    <a:pt x="291257" y="490033"/>
                  </a:cubicBezTo>
                  <a:cubicBezTo>
                    <a:pt x="234984" y="404018"/>
                    <a:pt x="107253" y="419364"/>
                    <a:pt x="21751" y="453751"/>
                  </a:cubicBezTo>
                  <a:cubicBezTo>
                    <a:pt x="5144" y="460382"/>
                    <a:pt x="-9280" y="437742"/>
                    <a:pt x="7422" y="431016"/>
                  </a:cubicBezTo>
                  <a:cubicBezTo>
                    <a:pt x="54728" y="412023"/>
                    <a:pt x="111452" y="398950"/>
                    <a:pt x="165033" y="400904"/>
                  </a:cubicBezTo>
                  <a:close/>
                  <a:moveTo>
                    <a:pt x="155189" y="275778"/>
                  </a:moveTo>
                  <a:cubicBezTo>
                    <a:pt x="190373" y="271726"/>
                    <a:pt x="226197" y="277389"/>
                    <a:pt x="259126" y="295874"/>
                  </a:cubicBezTo>
                  <a:cubicBezTo>
                    <a:pt x="270229" y="302130"/>
                    <a:pt x="260265" y="319192"/>
                    <a:pt x="249162" y="312936"/>
                  </a:cubicBezTo>
                  <a:cubicBezTo>
                    <a:pt x="189186" y="279285"/>
                    <a:pt x="119815" y="294262"/>
                    <a:pt x="65059" y="331041"/>
                  </a:cubicBezTo>
                  <a:cubicBezTo>
                    <a:pt x="54430" y="338150"/>
                    <a:pt x="44561" y="320993"/>
                    <a:pt x="55095" y="313979"/>
                  </a:cubicBezTo>
                  <a:cubicBezTo>
                    <a:pt x="85463" y="293599"/>
                    <a:pt x="120006" y="279830"/>
                    <a:pt x="155189" y="275778"/>
                  </a:cubicBezTo>
                  <a:close/>
                  <a:moveTo>
                    <a:pt x="443849" y="275552"/>
                  </a:moveTo>
                  <a:cubicBezTo>
                    <a:pt x="479257" y="276654"/>
                    <a:pt x="514819" y="287483"/>
                    <a:pt x="546751" y="305255"/>
                  </a:cubicBezTo>
                  <a:cubicBezTo>
                    <a:pt x="557854" y="311415"/>
                    <a:pt x="549408" y="329329"/>
                    <a:pt x="538211" y="323074"/>
                  </a:cubicBezTo>
                  <a:cubicBezTo>
                    <a:pt x="480609" y="291037"/>
                    <a:pt x="410197" y="281843"/>
                    <a:pt x="353260" y="320420"/>
                  </a:cubicBezTo>
                  <a:cubicBezTo>
                    <a:pt x="342726" y="327528"/>
                    <a:pt x="331339" y="311415"/>
                    <a:pt x="341872" y="304212"/>
                  </a:cubicBezTo>
                  <a:cubicBezTo>
                    <a:pt x="373188" y="283076"/>
                    <a:pt x="408441" y="274451"/>
                    <a:pt x="443849" y="275552"/>
                  </a:cubicBezTo>
                  <a:close/>
                  <a:moveTo>
                    <a:pt x="155189" y="229830"/>
                  </a:moveTo>
                  <a:cubicBezTo>
                    <a:pt x="190373" y="225780"/>
                    <a:pt x="226197" y="231440"/>
                    <a:pt x="259126" y="249914"/>
                  </a:cubicBezTo>
                  <a:cubicBezTo>
                    <a:pt x="270229" y="256166"/>
                    <a:pt x="260265" y="273124"/>
                    <a:pt x="249162" y="266966"/>
                  </a:cubicBezTo>
                  <a:cubicBezTo>
                    <a:pt x="189186" y="233335"/>
                    <a:pt x="119815" y="248303"/>
                    <a:pt x="65059" y="284966"/>
                  </a:cubicBezTo>
                  <a:cubicBezTo>
                    <a:pt x="54430" y="292071"/>
                    <a:pt x="44561" y="275019"/>
                    <a:pt x="55095" y="268008"/>
                  </a:cubicBezTo>
                  <a:cubicBezTo>
                    <a:pt x="85463" y="247640"/>
                    <a:pt x="120006" y="233880"/>
                    <a:pt x="155189" y="229830"/>
                  </a:cubicBezTo>
                  <a:close/>
                  <a:moveTo>
                    <a:pt x="439981" y="229743"/>
                  </a:moveTo>
                  <a:cubicBezTo>
                    <a:pt x="475369" y="230857"/>
                    <a:pt x="510924" y="241709"/>
                    <a:pt x="542897" y="259481"/>
                  </a:cubicBezTo>
                  <a:cubicBezTo>
                    <a:pt x="553903" y="265642"/>
                    <a:pt x="545554" y="283461"/>
                    <a:pt x="534359" y="277206"/>
                  </a:cubicBezTo>
                  <a:cubicBezTo>
                    <a:pt x="476674" y="245169"/>
                    <a:pt x="406371" y="235975"/>
                    <a:pt x="349445" y="274552"/>
                  </a:cubicBezTo>
                  <a:cubicBezTo>
                    <a:pt x="338819" y="281660"/>
                    <a:pt x="327529" y="265547"/>
                    <a:pt x="338060" y="258438"/>
                  </a:cubicBezTo>
                  <a:cubicBezTo>
                    <a:pt x="369369" y="237255"/>
                    <a:pt x="404592" y="228629"/>
                    <a:pt x="439981" y="229743"/>
                  </a:cubicBezTo>
                  <a:close/>
                  <a:moveTo>
                    <a:pt x="436157" y="183933"/>
                  </a:moveTo>
                  <a:cubicBezTo>
                    <a:pt x="471557" y="185045"/>
                    <a:pt x="507123" y="195886"/>
                    <a:pt x="539058" y="213639"/>
                  </a:cubicBezTo>
                  <a:cubicBezTo>
                    <a:pt x="550162" y="219794"/>
                    <a:pt x="541715" y="237594"/>
                    <a:pt x="530612" y="231439"/>
                  </a:cubicBezTo>
                  <a:cubicBezTo>
                    <a:pt x="472909" y="199342"/>
                    <a:pt x="402584" y="190253"/>
                    <a:pt x="345546" y="228694"/>
                  </a:cubicBezTo>
                  <a:cubicBezTo>
                    <a:pt x="335012" y="235889"/>
                    <a:pt x="323718" y="219699"/>
                    <a:pt x="334252" y="212598"/>
                  </a:cubicBezTo>
                  <a:cubicBezTo>
                    <a:pt x="365524" y="191436"/>
                    <a:pt x="400757" y="182820"/>
                    <a:pt x="436157" y="183933"/>
                  </a:cubicBezTo>
                  <a:close/>
                  <a:moveTo>
                    <a:pt x="155189" y="183880"/>
                  </a:moveTo>
                  <a:cubicBezTo>
                    <a:pt x="190373" y="179842"/>
                    <a:pt x="226197" y="185502"/>
                    <a:pt x="259126" y="203976"/>
                  </a:cubicBezTo>
                  <a:cubicBezTo>
                    <a:pt x="270229" y="210133"/>
                    <a:pt x="260265" y="227186"/>
                    <a:pt x="249162" y="220933"/>
                  </a:cubicBezTo>
                  <a:cubicBezTo>
                    <a:pt x="189186" y="187302"/>
                    <a:pt x="119815" y="202270"/>
                    <a:pt x="65059" y="239028"/>
                  </a:cubicBezTo>
                  <a:cubicBezTo>
                    <a:pt x="54430" y="246133"/>
                    <a:pt x="44561" y="229080"/>
                    <a:pt x="55095" y="221975"/>
                  </a:cubicBezTo>
                  <a:cubicBezTo>
                    <a:pt x="85463" y="201655"/>
                    <a:pt x="120006" y="187918"/>
                    <a:pt x="155189" y="183880"/>
                  </a:cubicBezTo>
                  <a:close/>
                  <a:moveTo>
                    <a:pt x="439981" y="137783"/>
                  </a:moveTo>
                  <a:cubicBezTo>
                    <a:pt x="475369" y="138895"/>
                    <a:pt x="510924" y="149736"/>
                    <a:pt x="542897" y="167489"/>
                  </a:cubicBezTo>
                  <a:cubicBezTo>
                    <a:pt x="553903" y="173644"/>
                    <a:pt x="545554" y="191444"/>
                    <a:pt x="534359" y="185289"/>
                  </a:cubicBezTo>
                  <a:cubicBezTo>
                    <a:pt x="476674" y="153192"/>
                    <a:pt x="406371" y="144103"/>
                    <a:pt x="349445" y="182544"/>
                  </a:cubicBezTo>
                  <a:cubicBezTo>
                    <a:pt x="338819" y="189739"/>
                    <a:pt x="327529" y="173549"/>
                    <a:pt x="338060" y="166448"/>
                  </a:cubicBezTo>
                  <a:cubicBezTo>
                    <a:pt x="369369" y="145286"/>
                    <a:pt x="404592" y="136670"/>
                    <a:pt x="439981" y="137783"/>
                  </a:cubicBezTo>
                  <a:close/>
                  <a:moveTo>
                    <a:pt x="209117" y="125922"/>
                  </a:moveTo>
                  <a:cubicBezTo>
                    <a:pt x="223089" y="128148"/>
                    <a:pt x="236563" y="133217"/>
                    <a:pt x="249230" y="141507"/>
                  </a:cubicBezTo>
                  <a:cubicBezTo>
                    <a:pt x="259857" y="148423"/>
                    <a:pt x="249989" y="165477"/>
                    <a:pt x="239267" y="158561"/>
                  </a:cubicBezTo>
                  <a:cubicBezTo>
                    <a:pt x="218392" y="144918"/>
                    <a:pt x="195619" y="141223"/>
                    <a:pt x="171234" y="146339"/>
                  </a:cubicBezTo>
                  <a:cubicBezTo>
                    <a:pt x="158804" y="148991"/>
                    <a:pt x="153585" y="130043"/>
                    <a:pt x="166015" y="127390"/>
                  </a:cubicBezTo>
                  <a:cubicBezTo>
                    <a:pt x="180675" y="124311"/>
                    <a:pt x="195145" y="123695"/>
                    <a:pt x="209117" y="125922"/>
                  </a:cubicBezTo>
                  <a:close/>
                  <a:moveTo>
                    <a:pt x="114405" y="101164"/>
                  </a:moveTo>
                  <a:cubicBezTo>
                    <a:pt x="101873" y="102206"/>
                    <a:pt x="90291" y="105901"/>
                    <a:pt x="79658" y="112628"/>
                  </a:cubicBezTo>
                  <a:cubicBezTo>
                    <a:pt x="78519" y="127407"/>
                    <a:pt x="78234" y="142091"/>
                    <a:pt x="78139" y="156871"/>
                  </a:cubicBezTo>
                  <a:cubicBezTo>
                    <a:pt x="89626" y="150523"/>
                    <a:pt x="101684" y="145407"/>
                    <a:pt x="114405" y="142186"/>
                  </a:cubicBezTo>
                  <a:close/>
                  <a:moveTo>
                    <a:pt x="436157" y="91941"/>
                  </a:moveTo>
                  <a:cubicBezTo>
                    <a:pt x="471557" y="93043"/>
                    <a:pt x="507123" y="103872"/>
                    <a:pt x="539058" y="121643"/>
                  </a:cubicBezTo>
                  <a:cubicBezTo>
                    <a:pt x="550162" y="127804"/>
                    <a:pt x="541715" y="145718"/>
                    <a:pt x="530612" y="139462"/>
                  </a:cubicBezTo>
                  <a:cubicBezTo>
                    <a:pt x="472909" y="107426"/>
                    <a:pt x="402584" y="98232"/>
                    <a:pt x="345546" y="136808"/>
                  </a:cubicBezTo>
                  <a:cubicBezTo>
                    <a:pt x="335012" y="143917"/>
                    <a:pt x="323718" y="127804"/>
                    <a:pt x="334252" y="120601"/>
                  </a:cubicBezTo>
                  <a:cubicBezTo>
                    <a:pt x="365524" y="99464"/>
                    <a:pt x="400757" y="90839"/>
                    <a:pt x="436157" y="91941"/>
                  </a:cubicBezTo>
                  <a:close/>
                  <a:moveTo>
                    <a:pt x="120956" y="81080"/>
                  </a:moveTo>
                  <a:cubicBezTo>
                    <a:pt x="122000" y="81080"/>
                    <a:pt x="122855" y="81174"/>
                    <a:pt x="123804" y="81459"/>
                  </a:cubicBezTo>
                  <a:cubicBezTo>
                    <a:pt x="128836" y="81269"/>
                    <a:pt x="134152" y="84396"/>
                    <a:pt x="134152" y="90933"/>
                  </a:cubicBezTo>
                  <a:lnTo>
                    <a:pt x="134152" y="146734"/>
                  </a:lnTo>
                  <a:cubicBezTo>
                    <a:pt x="134152" y="147681"/>
                    <a:pt x="133962" y="148534"/>
                    <a:pt x="133773" y="149292"/>
                  </a:cubicBezTo>
                  <a:cubicBezTo>
                    <a:pt x="134532" y="153744"/>
                    <a:pt x="132633" y="158387"/>
                    <a:pt x="126842" y="159523"/>
                  </a:cubicBezTo>
                  <a:cubicBezTo>
                    <a:pt x="109279" y="163029"/>
                    <a:pt x="93234" y="170134"/>
                    <a:pt x="78234" y="179892"/>
                  </a:cubicBezTo>
                  <a:cubicBezTo>
                    <a:pt x="72348" y="183682"/>
                    <a:pt x="66841" y="180366"/>
                    <a:pt x="64658" y="175439"/>
                  </a:cubicBezTo>
                  <a:cubicBezTo>
                    <a:pt x="61145" y="174208"/>
                    <a:pt x="58392" y="171271"/>
                    <a:pt x="58392" y="166439"/>
                  </a:cubicBezTo>
                  <a:cubicBezTo>
                    <a:pt x="58392" y="147871"/>
                    <a:pt x="58487" y="129207"/>
                    <a:pt x="60101" y="110638"/>
                  </a:cubicBezTo>
                  <a:cubicBezTo>
                    <a:pt x="60196" y="109596"/>
                    <a:pt x="60386" y="108649"/>
                    <a:pt x="60765" y="107796"/>
                  </a:cubicBezTo>
                  <a:cubicBezTo>
                    <a:pt x="60576" y="104575"/>
                    <a:pt x="61715" y="101164"/>
                    <a:pt x="64943" y="98796"/>
                  </a:cubicBezTo>
                  <a:cubicBezTo>
                    <a:pt x="81367" y="86764"/>
                    <a:pt x="100734" y="81459"/>
                    <a:pt x="120956" y="81080"/>
                  </a:cubicBezTo>
                  <a:close/>
                  <a:moveTo>
                    <a:pt x="211133" y="79659"/>
                  </a:moveTo>
                  <a:cubicBezTo>
                    <a:pt x="225465" y="81224"/>
                    <a:pt x="239442" y="85988"/>
                    <a:pt x="252540" y="93858"/>
                  </a:cubicBezTo>
                  <a:cubicBezTo>
                    <a:pt x="263455" y="100495"/>
                    <a:pt x="253489" y="117563"/>
                    <a:pt x="242574" y="110925"/>
                  </a:cubicBezTo>
                  <a:cubicBezTo>
                    <a:pt x="220553" y="97651"/>
                    <a:pt x="197109" y="95375"/>
                    <a:pt x="172811" y="103719"/>
                  </a:cubicBezTo>
                  <a:cubicBezTo>
                    <a:pt x="160756" y="107796"/>
                    <a:pt x="155631" y="88833"/>
                    <a:pt x="167590" y="84661"/>
                  </a:cubicBezTo>
                  <a:cubicBezTo>
                    <a:pt x="182112" y="79730"/>
                    <a:pt x="196800" y="78095"/>
                    <a:pt x="211133" y="79659"/>
                  </a:cubicBezTo>
                  <a:close/>
                  <a:moveTo>
                    <a:pt x="198798" y="22403"/>
                  </a:moveTo>
                  <a:cubicBezTo>
                    <a:pt x="139593" y="17888"/>
                    <a:pt x="76710" y="44314"/>
                    <a:pt x="27245" y="79844"/>
                  </a:cubicBezTo>
                  <a:cubicBezTo>
                    <a:pt x="29238" y="182456"/>
                    <a:pt x="26296" y="284974"/>
                    <a:pt x="26012" y="387586"/>
                  </a:cubicBezTo>
                  <a:cubicBezTo>
                    <a:pt x="118725" y="354898"/>
                    <a:pt x="223111" y="351392"/>
                    <a:pt x="306429" y="408620"/>
                  </a:cubicBezTo>
                  <a:cubicBezTo>
                    <a:pt x="389653" y="351392"/>
                    <a:pt x="494134" y="354898"/>
                    <a:pt x="586847" y="387586"/>
                  </a:cubicBezTo>
                  <a:cubicBezTo>
                    <a:pt x="586563" y="284974"/>
                    <a:pt x="583621" y="182456"/>
                    <a:pt x="585614" y="79844"/>
                  </a:cubicBezTo>
                  <a:cubicBezTo>
                    <a:pt x="506470" y="22995"/>
                    <a:pt x="392975" y="-10545"/>
                    <a:pt x="315160" y="68664"/>
                  </a:cubicBezTo>
                  <a:cubicBezTo>
                    <a:pt x="312503" y="71412"/>
                    <a:pt x="309371" y="72264"/>
                    <a:pt x="306429" y="71791"/>
                  </a:cubicBezTo>
                  <a:cubicBezTo>
                    <a:pt x="303488" y="72264"/>
                    <a:pt x="300356" y="71412"/>
                    <a:pt x="297699" y="68664"/>
                  </a:cubicBezTo>
                  <a:cubicBezTo>
                    <a:pt x="268518" y="38960"/>
                    <a:pt x="234320" y="25112"/>
                    <a:pt x="198798" y="22403"/>
                  </a:cubicBezTo>
                  <a:close/>
                  <a:moveTo>
                    <a:pt x="197678" y="346"/>
                  </a:moveTo>
                  <a:cubicBezTo>
                    <a:pt x="236561" y="2640"/>
                    <a:pt x="274117" y="16470"/>
                    <a:pt x="306429" y="46209"/>
                  </a:cubicBezTo>
                  <a:cubicBezTo>
                    <a:pt x="392595" y="-33095"/>
                    <a:pt x="516055" y="730"/>
                    <a:pt x="602505" y="64779"/>
                  </a:cubicBezTo>
                  <a:cubicBezTo>
                    <a:pt x="604118" y="66011"/>
                    <a:pt x="605257" y="67432"/>
                    <a:pt x="606016" y="68948"/>
                  </a:cubicBezTo>
                  <a:cubicBezTo>
                    <a:pt x="607250" y="70654"/>
                    <a:pt x="608104" y="72833"/>
                    <a:pt x="608009" y="75581"/>
                  </a:cubicBezTo>
                  <a:cubicBezTo>
                    <a:pt x="605827" y="182456"/>
                    <a:pt x="609053" y="289237"/>
                    <a:pt x="609243" y="396113"/>
                  </a:cubicBezTo>
                  <a:cubicBezTo>
                    <a:pt x="609243" y="397913"/>
                    <a:pt x="608863" y="399524"/>
                    <a:pt x="608199" y="400945"/>
                  </a:cubicBezTo>
                  <a:cubicBezTo>
                    <a:pt x="610002" y="408620"/>
                    <a:pt x="604403" y="417810"/>
                    <a:pt x="595103" y="414210"/>
                  </a:cubicBezTo>
                  <a:cubicBezTo>
                    <a:pt x="503813" y="378679"/>
                    <a:pt x="400661" y="370815"/>
                    <a:pt x="317437" y="428043"/>
                  </a:cubicBezTo>
                  <a:cubicBezTo>
                    <a:pt x="315540" y="432591"/>
                    <a:pt x="311269" y="435812"/>
                    <a:pt x="306429" y="434675"/>
                  </a:cubicBezTo>
                  <a:cubicBezTo>
                    <a:pt x="301590" y="435812"/>
                    <a:pt x="297319" y="432591"/>
                    <a:pt x="295422" y="428043"/>
                  </a:cubicBezTo>
                  <a:cubicBezTo>
                    <a:pt x="212198" y="370815"/>
                    <a:pt x="109046" y="378679"/>
                    <a:pt x="17756" y="414210"/>
                  </a:cubicBezTo>
                  <a:cubicBezTo>
                    <a:pt x="8456" y="417810"/>
                    <a:pt x="2857" y="408620"/>
                    <a:pt x="4660" y="400945"/>
                  </a:cubicBezTo>
                  <a:cubicBezTo>
                    <a:pt x="3996" y="399524"/>
                    <a:pt x="3616" y="397913"/>
                    <a:pt x="3616" y="396113"/>
                  </a:cubicBezTo>
                  <a:cubicBezTo>
                    <a:pt x="3806" y="289237"/>
                    <a:pt x="7032" y="182456"/>
                    <a:pt x="4850" y="75581"/>
                  </a:cubicBezTo>
                  <a:cubicBezTo>
                    <a:pt x="4755" y="72833"/>
                    <a:pt x="5514" y="70654"/>
                    <a:pt x="6843" y="68948"/>
                  </a:cubicBezTo>
                  <a:cubicBezTo>
                    <a:pt x="7602" y="67432"/>
                    <a:pt x="8741" y="66011"/>
                    <a:pt x="10354" y="64779"/>
                  </a:cubicBezTo>
                  <a:cubicBezTo>
                    <a:pt x="64385" y="24748"/>
                    <a:pt x="132874" y="-3476"/>
                    <a:pt x="197678" y="346"/>
                  </a:cubicBezTo>
                  <a:close/>
                </a:path>
              </a:pathLst>
            </a:custGeom>
            <a:solidFill>
              <a:schemeClr val="bg1"/>
            </a:solidFill>
            <a:ln>
              <a:noFill/>
            </a:ln>
          </p:spPr>
        </p:sp>
      </p:grpSp>
      <p:sp>
        <p:nvSpPr>
          <p:cNvPr id="135" name="文本占位符 8"/>
          <p:cNvSpPr>
            <a:spLocks noGrp="1"/>
          </p:cNvSpPr>
          <p:nvPr>
            <p:ph type="body" sz="quarter" idx="29"/>
          </p:nvPr>
        </p:nvSpPr>
        <p:spPr>
          <a:xfrm>
            <a:off x="18039018" y="3358123"/>
            <a:ext cx="4557752" cy="1585086"/>
          </a:xfrm>
        </p:spPr>
        <p:txBody>
          <a:bodyPr>
            <a:normAutofit/>
          </a:bodyPr>
          <a:lstStyle>
            <a:lvl1pPr marL="0" indent="0" algn="ctr">
              <a:buNone/>
              <a:defRPr sz="3000">
                <a:solidFill>
                  <a:schemeClr val="bg1"/>
                </a:solidFill>
              </a:defRPr>
            </a:lvl1pPr>
          </a:lstStyle>
          <a:p>
            <a:pPr lvl="0"/>
            <a:r>
              <a:rPr lang="zh-CN" altLang="en-US" dirty="0"/>
              <a:t>单击此处编辑母版文本样式</a:t>
            </a:r>
            <a:endParaRPr lang="zh-CN" altLang="en-US" dirty="0"/>
          </a:p>
        </p:txBody>
      </p:sp>
      <p:sp>
        <p:nvSpPr>
          <p:cNvPr id="136" name="文本占位符 8"/>
          <p:cNvSpPr>
            <a:spLocks noGrp="1"/>
          </p:cNvSpPr>
          <p:nvPr>
            <p:ph type="body" sz="quarter" idx="30"/>
          </p:nvPr>
        </p:nvSpPr>
        <p:spPr>
          <a:xfrm>
            <a:off x="18039018" y="5572812"/>
            <a:ext cx="4557752" cy="5901055"/>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4类标题+内容-6">
    <p:bg>
      <p:bgPr>
        <a:solidFill>
          <a:srgbClr val="FFFFFF"/>
        </a:solidFill>
        <a:effectLst/>
      </p:bgPr>
    </p:bg>
    <p:spTree>
      <p:nvGrpSpPr>
        <p:cNvPr id="1" name=""/>
        <p:cNvGrpSpPr/>
        <p:nvPr/>
      </p:nvGrpSpPr>
      <p:grpSpPr>
        <a:xfrm>
          <a:off x="0" y="0"/>
          <a:ext cx="0" cy="0"/>
          <a:chOff x="0" y="0"/>
          <a:chExt cx="0" cy="0"/>
        </a:xfrm>
      </p:grpSpPr>
      <p:sp>
        <p:nvSpPr>
          <p:cNvPr id="203" name="矩形 202"/>
          <p:cNvSpPr/>
          <p:nvPr userDrawn="1"/>
        </p:nvSpPr>
        <p:spPr>
          <a:xfrm>
            <a:off x="1227138" y="2982917"/>
            <a:ext cx="10856912" cy="4826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4" name="椭圆 203"/>
          <p:cNvSpPr/>
          <p:nvPr userDrawn="1"/>
        </p:nvSpPr>
        <p:spPr>
          <a:xfrm>
            <a:off x="1867329" y="4125520"/>
            <a:ext cx="2486641" cy="2486641"/>
          </a:xfrm>
          <a:prstGeom prst="ellipse">
            <a:avLst/>
          </a:prstGeom>
          <a:solidFill>
            <a:srgbClr val="1A6C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accent1">
                  <a:lumMod val="60000"/>
                  <a:lumOff val="40000"/>
                </a:schemeClr>
              </a:solidFill>
            </a:endParaRPr>
          </a:p>
        </p:txBody>
      </p:sp>
      <p:sp>
        <p:nvSpPr>
          <p:cNvPr id="201" name="矩形 200"/>
          <p:cNvSpPr/>
          <p:nvPr userDrawn="1"/>
        </p:nvSpPr>
        <p:spPr>
          <a:xfrm>
            <a:off x="12074524" y="7836685"/>
            <a:ext cx="10856912" cy="4826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2" name="椭圆 201"/>
          <p:cNvSpPr/>
          <p:nvPr userDrawn="1"/>
        </p:nvSpPr>
        <p:spPr>
          <a:xfrm>
            <a:off x="12714715" y="8979288"/>
            <a:ext cx="2486641" cy="2486641"/>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9" name="矩形 198"/>
          <p:cNvSpPr/>
          <p:nvPr userDrawn="1"/>
        </p:nvSpPr>
        <p:spPr>
          <a:xfrm>
            <a:off x="12074524" y="2951332"/>
            <a:ext cx="10856912" cy="48269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0" name="椭圆 199"/>
          <p:cNvSpPr/>
          <p:nvPr userDrawn="1"/>
        </p:nvSpPr>
        <p:spPr>
          <a:xfrm>
            <a:off x="12714715" y="4093935"/>
            <a:ext cx="2486641" cy="24866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userDrawn="1"/>
        </p:nvSpPr>
        <p:spPr>
          <a:xfrm>
            <a:off x="1203325" y="7807494"/>
            <a:ext cx="10856912" cy="482697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nvSpPr>
        <p:spPr>
          <a:xfrm>
            <a:off x="1843516" y="8950097"/>
            <a:ext cx="2486641" cy="248664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170" name="Rectangle 57"/>
          <p:cNvSpPr/>
          <p:nvPr userDrawn="1"/>
        </p:nvSpPr>
        <p:spPr>
          <a:xfrm>
            <a:off x="4586411" y="7807494"/>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74" name="quotation-mark_32371"/>
          <p:cNvSpPr>
            <a:spLocks noChangeAspect="1"/>
          </p:cNvSpPr>
          <p:nvPr userDrawn="1"/>
        </p:nvSpPr>
        <p:spPr bwMode="auto">
          <a:xfrm>
            <a:off x="4736002" y="8136685"/>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alpha val="89000"/>
            </a:schemeClr>
          </a:solidFill>
          <a:ln>
            <a:noFill/>
          </a:ln>
        </p:spPr>
        <p:txBody>
          <a:bodyPr/>
          <a:lstStyle/>
          <a:p>
            <a:endParaRPr lang="zh-CN" altLang="en-US" dirty="0"/>
          </a:p>
        </p:txBody>
      </p:sp>
      <p:sp>
        <p:nvSpPr>
          <p:cNvPr id="175" name="文本占位符 8"/>
          <p:cNvSpPr>
            <a:spLocks noGrp="1"/>
          </p:cNvSpPr>
          <p:nvPr>
            <p:ph type="body" sz="quarter" idx="25" hasCustomPrompt="1"/>
          </p:nvPr>
        </p:nvSpPr>
        <p:spPr>
          <a:xfrm>
            <a:off x="4736002" y="9012191"/>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76" name="文本占位符 8"/>
          <p:cNvSpPr>
            <a:spLocks noGrp="1"/>
          </p:cNvSpPr>
          <p:nvPr>
            <p:ph type="body" sz="quarter" idx="29" hasCustomPrompt="1"/>
          </p:nvPr>
        </p:nvSpPr>
        <p:spPr>
          <a:xfrm>
            <a:off x="4736002" y="9797643"/>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alpha val="7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0" name="文本占位符 9"/>
          <p:cNvSpPr>
            <a:spLocks noGrp="1"/>
          </p:cNvSpPr>
          <p:nvPr>
            <p:ph type="body" sz="quarter" idx="34" hasCustomPrompt="1"/>
          </p:nvPr>
        </p:nvSpPr>
        <p:spPr>
          <a:xfrm>
            <a:off x="2498329" y="9471800"/>
            <a:ext cx="1085974" cy="1057275"/>
          </a:xfrm>
        </p:spPr>
        <p:txBody>
          <a:bodyPr>
            <a:noAutofit/>
          </a:bodyPr>
          <a:lstStyle>
            <a:lvl1pPr marL="0" indent="0" algn="ctr">
              <a:buNone/>
              <a:defRPr sz="6000" b="1"/>
            </a:lvl1pPr>
          </a:lstStyle>
          <a:p>
            <a:pPr lvl="0"/>
            <a:r>
              <a:rPr lang="en-US" altLang="zh-CN" dirty="0"/>
              <a:t>03</a:t>
            </a:r>
            <a:endParaRPr lang="zh-CN" altLang="en-US" dirty="0"/>
          </a:p>
        </p:txBody>
      </p:sp>
      <p:sp>
        <p:nvSpPr>
          <p:cNvPr id="180" name="quotation-mark_32371"/>
          <p:cNvSpPr>
            <a:spLocks noChangeAspect="1"/>
          </p:cNvSpPr>
          <p:nvPr userDrawn="1"/>
        </p:nvSpPr>
        <p:spPr bwMode="auto">
          <a:xfrm>
            <a:off x="15550051" y="3280523"/>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alpha val="89000"/>
            </a:schemeClr>
          </a:solidFill>
          <a:ln>
            <a:noFill/>
          </a:ln>
        </p:spPr>
        <p:txBody>
          <a:bodyPr/>
          <a:lstStyle/>
          <a:p>
            <a:endParaRPr lang="zh-CN" altLang="en-US" dirty="0"/>
          </a:p>
        </p:txBody>
      </p:sp>
      <p:sp>
        <p:nvSpPr>
          <p:cNvPr id="181" name="文本占位符 8"/>
          <p:cNvSpPr>
            <a:spLocks noGrp="1"/>
          </p:cNvSpPr>
          <p:nvPr>
            <p:ph type="body" sz="quarter" idx="37" hasCustomPrompt="1"/>
          </p:nvPr>
        </p:nvSpPr>
        <p:spPr>
          <a:xfrm>
            <a:off x="15550051" y="4156029"/>
            <a:ext cx="3479529" cy="919218"/>
          </a:xfrm>
        </p:spPr>
        <p:txBody>
          <a:bodyPr>
            <a:noAutofit/>
          </a:bodyPr>
          <a:lstStyle>
            <a:lvl1pPr marL="0" indent="0" algn="l">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82" name="文本占位符 8"/>
          <p:cNvSpPr>
            <a:spLocks noGrp="1"/>
          </p:cNvSpPr>
          <p:nvPr>
            <p:ph type="body" sz="quarter" idx="38" hasCustomPrompt="1"/>
          </p:nvPr>
        </p:nvSpPr>
        <p:spPr>
          <a:xfrm>
            <a:off x="15550051" y="4941481"/>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alpha val="7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83" name="文本占位符 9"/>
          <p:cNvSpPr>
            <a:spLocks noGrp="1"/>
          </p:cNvSpPr>
          <p:nvPr>
            <p:ph type="body" sz="quarter" idx="39" hasCustomPrompt="1"/>
          </p:nvPr>
        </p:nvSpPr>
        <p:spPr>
          <a:xfrm>
            <a:off x="13312378" y="4615638"/>
            <a:ext cx="1085974" cy="1057275"/>
          </a:xfrm>
        </p:spPr>
        <p:txBody>
          <a:bodyPr>
            <a:noAutofit/>
          </a:bodyPr>
          <a:lstStyle>
            <a:lvl1pPr marL="0" indent="0" algn="ctr">
              <a:buNone/>
              <a:defRPr sz="6000" b="1"/>
            </a:lvl1pPr>
          </a:lstStyle>
          <a:p>
            <a:pPr lvl="0"/>
            <a:r>
              <a:rPr lang="en-US" altLang="zh-CN" dirty="0"/>
              <a:t>02</a:t>
            </a:r>
            <a:endParaRPr lang="zh-CN" altLang="en-US" dirty="0"/>
          </a:p>
        </p:txBody>
      </p:sp>
      <p:sp>
        <p:nvSpPr>
          <p:cNvPr id="184" name="Rectangle 57"/>
          <p:cNvSpPr/>
          <p:nvPr userDrawn="1"/>
        </p:nvSpPr>
        <p:spPr>
          <a:xfrm>
            <a:off x="4587998" y="2951332"/>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87" name="quotation-mark_32371"/>
          <p:cNvSpPr>
            <a:spLocks noChangeAspect="1"/>
          </p:cNvSpPr>
          <p:nvPr userDrawn="1"/>
        </p:nvSpPr>
        <p:spPr bwMode="auto">
          <a:xfrm>
            <a:off x="4737589" y="3280523"/>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lumMod val="75000"/>
              <a:alpha val="89000"/>
            </a:schemeClr>
          </a:solidFill>
          <a:ln>
            <a:noFill/>
          </a:ln>
        </p:spPr>
        <p:txBody>
          <a:bodyPr/>
          <a:lstStyle/>
          <a:p>
            <a:endParaRPr lang="zh-CN" altLang="en-US" dirty="0">
              <a:solidFill>
                <a:schemeClr val="bg1">
                  <a:lumMod val="50000"/>
                </a:schemeClr>
              </a:solidFill>
            </a:endParaRPr>
          </a:p>
        </p:txBody>
      </p:sp>
      <p:sp>
        <p:nvSpPr>
          <p:cNvPr id="188" name="文本占位符 8"/>
          <p:cNvSpPr>
            <a:spLocks noGrp="1"/>
          </p:cNvSpPr>
          <p:nvPr>
            <p:ph type="body" sz="quarter" idx="42" hasCustomPrompt="1"/>
          </p:nvPr>
        </p:nvSpPr>
        <p:spPr>
          <a:xfrm>
            <a:off x="4737589" y="4156029"/>
            <a:ext cx="3479529" cy="919218"/>
          </a:xfrm>
        </p:spPr>
        <p:txBody>
          <a:bodyPr>
            <a:noAutofit/>
          </a:bodyPr>
          <a:lstStyle>
            <a:lvl1pPr marL="0" indent="0" algn="l">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89" name="文本占位符 8"/>
          <p:cNvSpPr>
            <a:spLocks noGrp="1"/>
          </p:cNvSpPr>
          <p:nvPr>
            <p:ph type="body" sz="quarter" idx="43" hasCustomPrompt="1"/>
          </p:nvPr>
        </p:nvSpPr>
        <p:spPr>
          <a:xfrm>
            <a:off x="4737589" y="4941481"/>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90" name="文本占位符 9"/>
          <p:cNvSpPr>
            <a:spLocks noGrp="1"/>
          </p:cNvSpPr>
          <p:nvPr>
            <p:ph type="body" sz="quarter" idx="44" hasCustomPrompt="1"/>
          </p:nvPr>
        </p:nvSpPr>
        <p:spPr>
          <a:xfrm>
            <a:off x="2499916" y="4615638"/>
            <a:ext cx="1085974" cy="1057275"/>
          </a:xfrm>
        </p:spPr>
        <p:txBody>
          <a:bodyPr>
            <a:noAutofit/>
          </a:bodyPr>
          <a:lstStyle>
            <a:lvl1pPr marL="0" indent="0" algn="ctr">
              <a:buNone/>
              <a:defRPr sz="6000" b="1">
                <a:solidFill>
                  <a:schemeClr val="bg1"/>
                </a:solidFill>
              </a:defRPr>
            </a:lvl1pPr>
          </a:lstStyle>
          <a:p>
            <a:pPr lvl="0"/>
            <a:r>
              <a:rPr lang="en-US" altLang="zh-CN" dirty="0"/>
              <a:t>01</a:t>
            </a:r>
            <a:endParaRPr lang="zh-CN" altLang="en-US" dirty="0"/>
          </a:p>
        </p:txBody>
      </p:sp>
      <p:sp>
        <p:nvSpPr>
          <p:cNvPr id="191" name="Rectangle 57"/>
          <p:cNvSpPr/>
          <p:nvPr userDrawn="1"/>
        </p:nvSpPr>
        <p:spPr>
          <a:xfrm>
            <a:off x="15391457" y="7836685"/>
            <a:ext cx="948101" cy="2077492"/>
          </a:xfrm>
          <a:prstGeom prst="rect">
            <a:avLst/>
          </a:prstGeom>
        </p:spPr>
        <p:txBody>
          <a:bodyPr wrap="square" lIns="0" tIns="0" rIns="0" bIns="0">
            <a:spAutoFit/>
          </a:bodyPr>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r>
              <a:rPr lang="en-US" sz="13500" dirty="0">
                <a:solidFill>
                  <a:schemeClr val="bg1"/>
                </a:solidFill>
                <a:latin typeface="印品黑体" panose="00000500000000000000" pitchFamily="2" charset="-122"/>
                <a:ea typeface="印品黑体" panose="00000500000000000000" pitchFamily="2" charset="-122"/>
                <a:cs typeface="Open Sans" pitchFamily="34" charset="0"/>
                <a:sym typeface="Arial" panose="020B0604020202020204" pitchFamily="34" charset="0"/>
              </a:rPr>
              <a:t>“</a:t>
            </a:r>
            <a:endParaRPr lang="en-US" sz="13500" dirty="0">
              <a:solidFill>
                <a:schemeClr val="bg1"/>
              </a:solidFill>
              <a:latin typeface="印品黑体" panose="00000500000000000000" pitchFamily="2" charset="-122"/>
              <a:ea typeface="印品黑体" panose="00000500000000000000" pitchFamily="2" charset="-122"/>
              <a:cs typeface="Open Sans Light" pitchFamily="34" charset="0"/>
              <a:sym typeface="Arial" panose="020B0604020202020204" pitchFamily="34" charset="0"/>
            </a:endParaRPr>
          </a:p>
        </p:txBody>
      </p:sp>
      <p:sp>
        <p:nvSpPr>
          <p:cNvPr id="194" name="quotation-mark_32371"/>
          <p:cNvSpPr>
            <a:spLocks noChangeAspect="1"/>
          </p:cNvSpPr>
          <p:nvPr userDrawn="1"/>
        </p:nvSpPr>
        <p:spPr bwMode="auto">
          <a:xfrm>
            <a:off x="15541048" y="8165876"/>
            <a:ext cx="588552" cy="546315"/>
          </a:xfrm>
          <a:custGeom>
            <a:avLst/>
            <a:gdLst>
              <a:gd name="T0" fmla="*/ 2004 w 4654"/>
              <a:gd name="T1" fmla="*/ 191 h 4326"/>
              <a:gd name="T2" fmla="*/ 2004 w 4654"/>
              <a:gd name="T3" fmla="*/ 968 h 4326"/>
              <a:gd name="T4" fmla="*/ 1813 w 4654"/>
              <a:gd name="T5" fmla="*/ 1158 h 4326"/>
              <a:gd name="T6" fmla="*/ 1205 w 4654"/>
              <a:gd name="T7" fmla="*/ 2305 h 4326"/>
              <a:gd name="T8" fmla="*/ 1813 w 4654"/>
              <a:gd name="T9" fmla="*/ 2305 h 4326"/>
              <a:gd name="T10" fmla="*/ 2004 w 4654"/>
              <a:gd name="T11" fmla="*/ 2495 h 4326"/>
              <a:gd name="T12" fmla="*/ 2004 w 4654"/>
              <a:gd name="T13" fmla="*/ 4135 h 4326"/>
              <a:gd name="T14" fmla="*/ 1813 w 4654"/>
              <a:gd name="T15" fmla="*/ 4326 h 4326"/>
              <a:gd name="T16" fmla="*/ 191 w 4654"/>
              <a:gd name="T17" fmla="*/ 4326 h 4326"/>
              <a:gd name="T18" fmla="*/ 0 w 4654"/>
              <a:gd name="T19" fmla="*/ 4135 h 4326"/>
              <a:gd name="T20" fmla="*/ 0 w 4654"/>
              <a:gd name="T21" fmla="*/ 2495 h 4326"/>
              <a:gd name="T22" fmla="*/ 109 w 4654"/>
              <a:gd name="T23" fmla="*/ 1501 h 4326"/>
              <a:gd name="T24" fmla="*/ 448 w 4654"/>
              <a:gd name="T25" fmla="*/ 713 h 4326"/>
              <a:gd name="T26" fmla="*/ 1023 w 4654"/>
              <a:gd name="T27" fmla="*/ 187 h 4326"/>
              <a:gd name="T28" fmla="*/ 1813 w 4654"/>
              <a:gd name="T29" fmla="*/ 0 h 4326"/>
              <a:gd name="T30" fmla="*/ 2004 w 4654"/>
              <a:gd name="T31" fmla="*/ 191 h 4326"/>
              <a:gd name="T32" fmla="*/ 4464 w 4654"/>
              <a:gd name="T33" fmla="*/ 1158 h 4326"/>
              <a:gd name="T34" fmla="*/ 4654 w 4654"/>
              <a:gd name="T35" fmla="*/ 968 h 4326"/>
              <a:gd name="T36" fmla="*/ 4654 w 4654"/>
              <a:gd name="T37" fmla="*/ 191 h 4326"/>
              <a:gd name="T38" fmla="*/ 4464 w 4654"/>
              <a:gd name="T39" fmla="*/ 0 h 4326"/>
              <a:gd name="T40" fmla="*/ 3674 w 4654"/>
              <a:gd name="T41" fmla="*/ 187 h 4326"/>
              <a:gd name="T42" fmla="*/ 3098 w 4654"/>
              <a:gd name="T43" fmla="*/ 713 h 4326"/>
              <a:gd name="T44" fmla="*/ 2759 w 4654"/>
              <a:gd name="T45" fmla="*/ 1501 h 4326"/>
              <a:gd name="T46" fmla="*/ 2650 w 4654"/>
              <a:gd name="T47" fmla="*/ 2495 h 4326"/>
              <a:gd name="T48" fmla="*/ 2650 w 4654"/>
              <a:gd name="T49" fmla="*/ 4135 h 4326"/>
              <a:gd name="T50" fmla="*/ 2841 w 4654"/>
              <a:gd name="T51" fmla="*/ 4326 h 4326"/>
              <a:gd name="T52" fmla="*/ 4464 w 4654"/>
              <a:gd name="T53" fmla="*/ 4326 h 4326"/>
              <a:gd name="T54" fmla="*/ 4654 w 4654"/>
              <a:gd name="T55" fmla="*/ 4135 h 4326"/>
              <a:gd name="T56" fmla="*/ 4654 w 4654"/>
              <a:gd name="T57" fmla="*/ 2495 h 4326"/>
              <a:gd name="T58" fmla="*/ 4464 w 4654"/>
              <a:gd name="T59" fmla="*/ 2305 h 4326"/>
              <a:gd name="T60" fmla="*/ 3864 w 4654"/>
              <a:gd name="T61" fmla="*/ 2305 h 4326"/>
              <a:gd name="T62" fmla="*/ 4464 w 4654"/>
              <a:gd name="T63" fmla="*/ 1158 h 4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654" h="4326">
                <a:moveTo>
                  <a:pt x="2004" y="191"/>
                </a:moveTo>
                <a:lnTo>
                  <a:pt x="2004" y="968"/>
                </a:lnTo>
                <a:cubicBezTo>
                  <a:pt x="2004" y="1073"/>
                  <a:pt x="1919" y="1158"/>
                  <a:pt x="1813" y="1158"/>
                </a:cubicBezTo>
                <a:cubicBezTo>
                  <a:pt x="1437" y="1158"/>
                  <a:pt x="1233" y="1544"/>
                  <a:pt x="1205" y="2305"/>
                </a:cubicBezTo>
                <a:lnTo>
                  <a:pt x="1813" y="2305"/>
                </a:lnTo>
                <a:cubicBezTo>
                  <a:pt x="1919" y="2305"/>
                  <a:pt x="2004" y="2390"/>
                  <a:pt x="2004" y="2495"/>
                </a:cubicBezTo>
                <a:lnTo>
                  <a:pt x="2004" y="4135"/>
                </a:lnTo>
                <a:cubicBezTo>
                  <a:pt x="2004" y="4241"/>
                  <a:pt x="1919" y="4326"/>
                  <a:pt x="1813" y="4326"/>
                </a:cubicBezTo>
                <a:lnTo>
                  <a:pt x="191" y="4326"/>
                </a:lnTo>
                <a:cubicBezTo>
                  <a:pt x="85" y="4326"/>
                  <a:pt x="0" y="4241"/>
                  <a:pt x="0" y="4135"/>
                </a:cubicBezTo>
                <a:lnTo>
                  <a:pt x="0" y="2495"/>
                </a:lnTo>
                <a:cubicBezTo>
                  <a:pt x="0" y="2131"/>
                  <a:pt x="37" y="1796"/>
                  <a:pt x="109" y="1501"/>
                </a:cubicBezTo>
                <a:cubicBezTo>
                  <a:pt x="183" y="1198"/>
                  <a:pt x="297" y="933"/>
                  <a:pt x="448" y="713"/>
                </a:cubicBezTo>
                <a:cubicBezTo>
                  <a:pt x="602" y="488"/>
                  <a:pt x="796" y="311"/>
                  <a:pt x="1023" y="187"/>
                </a:cubicBezTo>
                <a:cubicBezTo>
                  <a:pt x="1252" y="63"/>
                  <a:pt x="1518" y="0"/>
                  <a:pt x="1813" y="0"/>
                </a:cubicBezTo>
                <a:cubicBezTo>
                  <a:pt x="1919" y="0"/>
                  <a:pt x="2004" y="86"/>
                  <a:pt x="2004" y="191"/>
                </a:cubicBezTo>
                <a:close/>
                <a:moveTo>
                  <a:pt x="4464" y="1158"/>
                </a:moveTo>
                <a:cubicBezTo>
                  <a:pt x="4569" y="1158"/>
                  <a:pt x="4654" y="1073"/>
                  <a:pt x="4654" y="968"/>
                </a:cubicBezTo>
                <a:lnTo>
                  <a:pt x="4654" y="191"/>
                </a:lnTo>
                <a:cubicBezTo>
                  <a:pt x="4654" y="86"/>
                  <a:pt x="4569" y="0"/>
                  <a:pt x="4464" y="0"/>
                </a:cubicBezTo>
                <a:cubicBezTo>
                  <a:pt x="4168" y="0"/>
                  <a:pt x="3902" y="63"/>
                  <a:pt x="3674" y="187"/>
                </a:cubicBezTo>
                <a:cubicBezTo>
                  <a:pt x="3447" y="311"/>
                  <a:pt x="3253" y="488"/>
                  <a:pt x="3098" y="713"/>
                </a:cubicBezTo>
                <a:cubicBezTo>
                  <a:pt x="2948" y="933"/>
                  <a:pt x="2834" y="1198"/>
                  <a:pt x="2759" y="1501"/>
                </a:cubicBezTo>
                <a:cubicBezTo>
                  <a:pt x="2687" y="1796"/>
                  <a:pt x="2650" y="2131"/>
                  <a:pt x="2650" y="2495"/>
                </a:cubicBezTo>
                <a:lnTo>
                  <a:pt x="2650" y="4135"/>
                </a:lnTo>
                <a:cubicBezTo>
                  <a:pt x="2650" y="4241"/>
                  <a:pt x="2736" y="4326"/>
                  <a:pt x="2841" y="4326"/>
                </a:cubicBezTo>
                <a:lnTo>
                  <a:pt x="4464" y="4326"/>
                </a:lnTo>
                <a:cubicBezTo>
                  <a:pt x="4569" y="4326"/>
                  <a:pt x="4654" y="4241"/>
                  <a:pt x="4654" y="4135"/>
                </a:cubicBezTo>
                <a:lnTo>
                  <a:pt x="4654" y="2495"/>
                </a:lnTo>
                <a:cubicBezTo>
                  <a:pt x="4654" y="2390"/>
                  <a:pt x="4569" y="2305"/>
                  <a:pt x="4464" y="2305"/>
                </a:cubicBezTo>
                <a:lnTo>
                  <a:pt x="3864" y="2305"/>
                </a:lnTo>
                <a:cubicBezTo>
                  <a:pt x="3892" y="1544"/>
                  <a:pt x="4093" y="1158"/>
                  <a:pt x="4464" y="1158"/>
                </a:cubicBezTo>
                <a:close/>
              </a:path>
            </a:pathLst>
          </a:custGeom>
          <a:solidFill>
            <a:schemeClr val="bg1">
              <a:lumMod val="75000"/>
              <a:alpha val="89000"/>
            </a:schemeClr>
          </a:solidFill>
          <a:ln>
            <a:noFill/>
          </a:ln>
        </p:spPr>
        <p:txBody>
          <a:bodyPr/>
          <a:lstStyle/>
          <a:p>
            <a:endParaRPr lang="zh-CN" altLang="en-US" dirty="0">
              <a:solidFill>
                <a:schemeClr val="bg1">
                  <a:lumMod val="50000"/>
                </a:schemeClr>
              </a:solidFill>
            </a:endParaRPr>
          </a:p>
        </p:txBody>
      </p:sp>
      <p:sp>
        <p:nvSpPr>
          <p:cNvPr id="195" name="文本占位符 8"/>
          <p:cNvSpPr>
            <a:spLocks noGrp="1"/>
          </p:cNvSpPr>
          <p:nvPr>
            <p:ph type="body" sz="quarter" idx="47" hasCustomPrompt="1"/>
          </p:nvPr>
        </p:nvSpPr>
        <p:spPr>
          <a:xfrm>
            <a:off x="15541048" y="9041382"/>
            <a:ext cx="3479529" cy="919218"/>
          </a:xfrm>
        </p:spPr>
        <p:txBody>
          <a:bodyPr>
            <a:noAutofit/>
          </a:bodyPr>
          <a:lstStyle>
            <a:lvl1pPr marL="0" indent="0" algn="l">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96" name="文本占位符 8"/>
          <p:cNvSpPr>
            <a:spLocks noGrp="1"/>
          </p:cNvSpPr>
          <p:nvPr>
            <p:ph type="body" sz="quarter" idx="48" hasCustomPrompt="1"/>
          </p:nvPr>
        </p:nvSpPr>
        <p:spPr>
          <a:xfrm>
            <a:off x="15541048" y="9826834"/>
            <a:ext cx="6522547" cy="204765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197" name="文本占位符 9"/>
          <p:cNvSpPr>
            <a:spLocks noGrp="1"/>
          </p:cNvSpPr>
          <p:nvPr>
            <p:ph type="body" sz="quarter" idx="49" hasCustomPrompt="1"/>
          </p:nvPr>
        </p:nvSpPr>
        <p:spPr>
          <a:xfrm>
            <a:off x="13303375" y="9500991"/>
            <a:ext cx="1085974" cy="1057275"/>
          </a:xfrm>
        </p:spPr>
        <p:txBody>
          <a:bodyPr>
            <a:noAutofit/>
          </a:bodyPr>
          <a:lstStyle>
            <a:lvl1pPr marL="0" indent="0" algn="ctr">
              <a:buNone/>
              <a:defRPr sz="6000" b="1">
                <a:solidFill>
                  <a:schemeClr val="bg1"/>
                </a:solidFill>
              </a:defRPr>
            </a:lvl1pPr>
          </a:lstStyle>
          <a:p>
            <a:pPr lvl="0"/>
            <a:r>
              <a:rPr lang="en-US" altLang="zh-CN" dirty="0"/>
              <a:t>04</a:t>
            </a:r>
            <a:endParaRPr lang="zh-CN" altLang="en-US" dirty="0"/>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3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2903903" y="7646422"/>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2792778" y="8785051"/>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9604490" y="3706649"/>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9493365" y="348439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1831237" y="6435662"/>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8" name="任意多边形: 形状 67"/>
          <p:cNvSpPr>
            <a:spLocks noChangeAspect="1"/>
          </p:cNvSpPr>
          <p:nvPr userDrawn="1"/>
        </p:nvSpPr>
        <p:spPr>
          <a:xfrm>
            <a:off x="8384339" y="6408973"/>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71" name="直接连接符 70"/>
          <p:cNvCxnSpPr>
            <a:endCxn id="72" idx="0"/>
          </p:cNvCxnSpPr>
          <p:nvPr userDrawn="1"/>
        </p:nvCxnSpPr>
        <p:spPr>
          <a:xfrm>
            <a:off x="16010107" y="7619733"/>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72" name="菱形 71"/>
          <p:cNvSpPr/>
          <p:nvPr userDrawn="1"/>
        </p:nvSpPr>
        <p:spPr>
          <a:xfrm>
            <a:off x="15898982" y="8758362"/>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75" name="任意多边形: 形状 74"/>
          <p:cNvSpPr>
            <a:spLocks noChangeAspect="1"/>
          </p:cNvSpPr>
          <p:nvPr userDrawn="1"/>
        </p:nvSpPr>
        <p:spPr>
          <a:xfrm>
            <a:off x="14937441" y="6408973"/>
            <a:ext cx="68208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3144118" y="942346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9826740" y="4090035"/>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3" name="文本占位符 8"/>
          <p:cNvSpPr>
            <a:spLocks noGrp="1"/>
          </p:cNvSpPr>
          <p:nvPr>
            <p:ph type="body" sz="quarter" idx="26"/>
          </p:nvPr>
        </p:nvSpPr>
        <p:spPr>
          <a:xfrm>
            <a:off x="16177112" y="942346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3120138" y="8484922"/>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9826740" y="3132515"/>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9" name="文本占位符 8"/>
          <p:cNvSpPr>
            <a:spLocks noGrp="1"/>
          </p:cNvSpPr>
          <p:nvPr>
            <p:ph type="body" sz="quarter" idx="29" hasCustomPrompt="1"/>
          </p:nvPr>
        </p:nvSpPr>
        <p:spPr>
          <a:xfrm>
            <a:off x="16172665" y="844977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2766025" y="6514644"/>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92" name="文本占位符 8"/>
          <p:cNvSpPr>
            <a:spLocks noGrp="1"/>
          </p:cNvSpPr>
          <p:nvPr>
            <p:ph type="body" sz="quarter" idx="31" hasCustomPrompt="1"/>
          </p:nvPr>
        </p:nvSpPr>
        <p:spPr>
          <a:xfrm>
            <a:off x="9515888" y="6513970"/>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93" name="文本占位符 8"/>
          <p:cNvSpPr>
            <a:spLocks noGrp="1"/>
          </p:cNvSpPr>
          <p:nvPr>
            <p:ph type="body" sz="quarter" idx="32" hasCustomPrompt="1"/>
          </p:nvPr>
        </p:nvSpPr>
        <p:spPr>
          <a:xfrm>
            <a:off x="15856411" y="6490833"/>
            <a:ext cx="4557752" cy="839420"/>
          </a:xfrm>
        </p:spPr>
        <p:txBody>
          <a:bodyPr>
            <a:normAutofit/>
          </a:bodyPr>
          <a:lstStyle>
            <a:lvl1pPr marL="0" indent="0">
              <a:buNone/>
              <a:defRPr sz="4000" b="1">
                <a:solidFill>
                  <a:schemeClr val="bg1"/>
                </a:solidFill>
              </a:defRPr>
            </a:lvl1pPr>
          </a:lstStyle>
          <a:p>
            <a:pPr lvl="0"/>
            <a:r>
              <a:rPr lang="zh-CN" altLang="en-US" dirty="0"/>
              <a:t>单击此处输入标题</a:t>
            </a:r>
            <a:endParaRPr lang="zh-CN" altLang="en-US" dirty="0"/>
          </a:p>
        </p:txBody>
      </p:sp>
      <p:sp>
        <p:nvSpPr>
          <p:cNvPr id="24"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4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1871517" y="7669868"/>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1760392" y="880849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7335574" y="3650818"/>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7224449" y="3428568"/>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916839" y="6459108"/>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2111732" y="944691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7557824" y="4034204"/>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2087752" y="8508368"/>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7557824" y="3076684"/>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1851627" y="6567587"/>
            <a:ext cx="3664272" cy="839420"/>
          </a:xfrm>
        </p:spPr>
        <p:txBody>
          <a:bodyPr>
            <a:normAutofit/>
          </a:bodyPr>
          <a:lstStyle>
            <a:lvl1pPr marL="0" indent="0">
              <a:buNone/>
              <a:defRPr sz="4000" b="1">
                <a:solidFill>
                  <a:schemeClr val="bg1"/>
                </a:solidFill>
              </a:defRPr>
            </a:lvl1pPr>
          </a:lstStyle>
          <a:p>
            <a:pPr lvl="0"/>
            <a:r>
              <a:rPr lang="en-US" altLang="zh-CN" dirty="0"/>
              <a:t>01</a:t>
            </a:r>
            <a:endParaRPr lang="zh-CN" altLang="en-US" dirty="0"/>
          </a:p>
        </p:txBody>
      </p:sp>
      <p:sp>
        <p:nvSpPr>
          <p:cNvPr id="25" name="任意多边形: 形状 24"/>
          <p:cNvSpPr>
            <a:spLocks noChangeAspect="1"/>
          </p:cNvSpPr>
          <p:nvPr userDrawn="1"/>
        </p:nvSpPr>
        <p:spPr>
          <a:xfrm>
            <a:off x="6378152" y="6459108"/>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文本占位符 8"/>
          <p:cNvSpPr>
            <a:spLocks noGrp="1"/>
          </p:cNvSpPr>
          <p:nvPr>
            <p:ph type="body" sz="quarter" idx="33" hasCustomPrompt="1"/>
          </p:nvPr>
        </p:nvSpPr>
        <p:spPr>
          <a:xfrm>
            <a:off x="7312940" y="6567587"/>
            <a:ext cx="3664272" cy="839420"/>
          </a:xfrm>
        </p:spPr>
        <p:txBody>
          <a:bodyPr>
            <a:normAutofit/>
          </a:bodyPr>
          <a:lstStyle>
            <a:lvl1pPr marL="0" indent="0">
              <a:buNone/>
              <a:defRPr sz="4000" b="1">
                <a:solidFill>
                  <a:schemeClr val="bg1"/>
                </a:solidFill>
              </a:defRPr>
            </a:lvl1pPr>
          </a:lstStyle>
          <a:p>
            <a:pPr lvl="0"/>
            <a:r>
              <a:rPr lang="en-US" altLang="zh-CN" dirty="0"/>
              <a:t>02</a:t>
            </a:r>
            <a:endParaRPr lang="zh-CN" altLang="en-US" dirty="0"/>
          </a:p>
        </p:txBody>
      </p:sp>
      <p:cxnSp>
        <p:nvCxnSpPr>
          <p:cNvPr id="29" name="直接连接符 28"/>
          <p:cNvCxnSpPr>
            <a:endCxn id="30" idx="0"/>
          </p:cNvCxnSpPr>
          <p:nvPr userDrawn="1"/>
        </p:nvCxnSpPr>
        <p:spPr>
          <a:xfrm>
            <a:off x="12794142" y="7643179"/>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0" name="菱形 29"/>
          <p:cNvSpPr/>
          <p:nvPr userDrawn="1"/>
        </p:nvSpPr>
        <p:spPr>
          <a:xfrm>
            <a:off x="12683017" y="8781808"/>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任意多边形: 形状 30"/>
          <p:cNvSpPr>
            <a:spLocks noChangeAspect="1"/>
          </p:cNvSpPr>
          <p:nvPr userDrawn="1"/>
        </p:nvSpPr>
        <p:spPr>
          <a:xfrm>
            <a:off x="11839464" y="6432419"/>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文本占位符 8"/>
          <p:cNvSpPr>
            <a:spLocks noGrp="1"/>
          </p:cNvSpPr>
          <p:nvPr>
            <p:ph type="body" sz="quarter" idx="34"/>
          </p:nvPr>
        </p:nvSpPr>
        <p:spPr>
          <a:xfrm>
            <a:off x="13034357" y="9420221"/>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35" hasCustomPrompt="1"/>
          </p:nvPr>
        </p:nvSpPr>
        <p:spPr>
          <a:xfrm>
            <a:off x="13010377" y="8481679"/>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4" name="文本占位符 8"/>
          <p:cNvSpPr>
            <a:spLocks noGrp="1"/>
          </p:cNvSpPr>
          <p:nvPr>
            <p:ph type="body" sz="quarter" idx="36" hasCustomPrompt="1"/>
          </p:nvPr>
        </p:nvSpPr>
        <p:spPr>
          <a:xfrm>
            <a:off x="12774252" y="6540898"/>
            <a:ext cx="3664272" cy="839420"/>
          </a:xfrm>
        </p:spPr>
        <p:txBody>
          <a:bodyPr>
            <a:normAutofit/>
          </a:bodyPr>
          <a:lstStyle>
            <a:lvl1pPr marL="0" indent="0">
              <a:buNone/>
              <a:defRPr sz="4000" b="1">
                <a:solidFill>
                  <a:schemeClr val="bg1"/>
                </a:solidFill>
              </a:defRPr>
            </a:lvl1pPr>
          </a:lstStyle>
          <a:p>
            <a:pPr lvl="0"/>
            <a:r>
              <a:rPr lang="en-US" altLang="zh-CN" dirty="0"/>
              <a:t>03</a:t>
            </a:r>
            <a:endParaRPr lang="zh-CN" altLang="en-US" dirty="0"/>
          </a:p>
        </p:txBody>
      </p:sp>
      <p:sp>
        <p:nvSpPr>
          <p:cNvPr id="37" name="任意多边形: 形状 36"/>
          <p:cNvSpPr>
            <a:spLocks noChangeAspect="1"/>
          </p:cNvSpPr>
          <p:nvPr userDrawn="1"/>
        </p:nvSpPr>
        <p:spPr>
          <a:xfrm>
            <a:off x="17276796" y="6432419"/>
            <a:ext cx="5689296"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文本占位符 8"/>
          <p:cNvSpPr>
            <a:spLocks noGrp="1"/>
          </p:cNvSpPr>
          <p:nvPr>
            <p:ph type="body" sz="quarter" idx="39" hasCustomPrompt="1"/>
          </p:nvPr>
        </p:nvSpPr>
        <p:spPr>
          <a:xfrm>
            <a:off x="18211584" y="6540898"/>
            <a:ext cx="3664272" cy="839420"/>
          </a:xfrm>
        </p:spPr>
        <p:txBody>
          <a:bodyPr>
            <a:normAutofit/>
          </a:bodyPr>
          <a:lstStyle>
            <a:lvl1pPr marL="0" indent="0">
              <a:buNone/>
              <a:defRPr sz="4000" b="1">
                <a:solidFill>
                  <a:schemeClr val="bg1"/>
                </a:solidFill>
              </a:defRPr>
            </a:lvl1pPr>
          </a:lstStyle>
          <a:p>
            <a:pPr lvl="0"/>
            <a:r>
              <a:rPr lang="en-US" altLang="zh-CN" dirty="0"/>
              <a:t>04</a:t>
            </a:r>
            <a:endParaRPr lang="zh-CN" altLang="en-US" dirty="0"/>
          </a:p>
        </p:txBody>
      </p:sp>
      <p:cxnSp>
        <p:nvCxnSpPr>
          <p:cNvPr id="43" name="直接连接符 42"/>
          <p:cNvCxnSpPr>
            <a:endCxn id="44" idx="0"/>
          </p:cNvCxnSpPr>
          <p:nvPr userDrawn="1"/>
        </p:nvCxnSpPr>
        <p:spPr>
          <a:xfrm flipV="1">
            <a:off x="18186090" y="3654974"/>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4" name="菱形 43"/>
          <p:cNvSpPr/>
          <p:nvPr userDrawn="1"/>
        </p:nvSpPr>
        <p:spPr>
          <a:xfrm rot="10800000">
            <a:off x="18074965" y="3432724"/>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文本占位符 8"/>
          <p:cNvSpPr>
            <a:spLocks noGrp="1"/>
          </p:cNvSpPr>
          <p:nvPr>
            <p:ph type="body" sz="quarter" idx="40"/>
          </p:nvPr>
        </p:nvSpPr>
        <p:spPr>
          <a:xfrm>
            <a:off x="18408340" y="403836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9" name="文本占位符 8"/>
          <p:cNvSpPr>
            <a:spLocks noGrp="1"/>
          </p:cNvSpPr>
          <p:nvPr>
            <p:ph type="body" sz="quarter" idx="41" hasCustomPrompt="1"/>
          </p:nvPr>
        </p:nvSpPr>
        <p:spPr>
          <a:xfrm>
            <a:off x="18408340" y="3080840"/>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5"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6"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42"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3"/>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5类时间轴-样式1">
    <p:bg>
      <p:bgPr>
        <a:solidFill>
          <a:srgbClr val="FFFFFF"/>
        </a:solidFill>
        <a:effectLst/>
      </p:bgPr>
    </p:bg>
    <p:spTree>
      <p:nvGrpSpPr>
        <p:cNvPr id="1" name=""/>
        <p:cNvGrpSpPr/>
        <p:nvPr/>
      </p:nvGrpSpPr>
      <p:grpSpPr>
        <a:xfrm>
          <a:off x="0" y="0"/>
          <a:ext cx="0" cy="0"/>
          <a:chOff x="0" y="0"/>
          <a:chExt cx="0" cy="0"/>
        </a:xfrm>
      </p:grpSpPr>
      <p:cxnSp>
        <p:nvCxnSpPr>
          <p:cNvPr id="41" name="直接连接符 40"/>
          <p:cNvCxnSpPr>
            <a:endCxn id="42" idx="0"/>
          </p:cNvCxnSpPr>
          <p:nvPr userDrawn="1"/>
        </p:nvCxnSpPr>
        <p:spPr>
          <a:xfrm>
            <a:off x="1266215" y="7663817"/>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2" name="菱形 41"/>
          <p:cNvSpPr/>
          <p:nvPr userDrawn="1"/>
        </p:nvSpPr>
        <p:spPr>
          <a:xfrm>
            <a:off x="1155090" y="880244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45" name="直接连接符 44"/>
          <p:cNvCxnSpPr>
            <a:endCxn id="46" idx="0"/>
          </p:cNvCxnSpPr>
          <p:nvPr userDrawn="1"/>
        </p:nvCxnSpPr>
        <p:spPr>
          <a:xfrm flipV="1">
            <a:off x="5625372" y="3644767"/>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6" name="菱形 45"/>
          <p:cNvSpPr/>
          <p:nvPr userDrawn="1"/>
        </p:nvSpPr>
        <p:spPr>
          <a:xfrm rot="10800000">
            <a:off x="5514247" y="342251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7" name="任意多边形: 形状 46"/>
          <p:cNvSpPr>
            <a:spLocks noChangeAspect="1"/>
          </p:cNvSpPr>
          <p:nvPr userDrawn="1"/>
        </p:nvSpPr>
        <p:spPr>
          <a:xfrm>
            <a:off x="29248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9" name="文本占位符 8"/>
          <p:cNvSpPr>
            <a:spLocks noGrp="1"/>
          </p:cNvSpPr>
          <p:nvPr>
            <p:ph type="body" sz="quarter" idx="24"/>
          </p:nvPr>
        </p:nvSpPr>
        <p:spPr>
          <a:xfrm>
            <a:off x="1506430" y="944085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25"/>
          </p:nvPr>
        </p:nvSpPr>
        <p:spPr>
          <a:xfrm>
            <a:off x="5847622" y="4028153"/>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27" hasCustomPrompt="1"/>
          </p:nvPr>
        </p:nvSpPr>
        <p:spPr>
          <a:xfrm>
            <a:off x="1482450" y="850231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87" name="文本占位符 8"/>
          <p:cNvSpPr>
            <a:spLocks noGrp="1"/>
          </p:cNvSpPr>
          <p:nvPr>
            <p:ph type="body" sz="quarter" idx="28" hasCustomPrompt="1"/>
          </p:nvPr>
        </p:nvSpPr>
        <p:spPr>
          <a:xfrm>
            <a:off x="5847622" y="3070633"/>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90" name="文本占位符 8"/>
          <p:cNvSpPr>
            <a:spLocks noGrp="1"/>
          </p:cNvSpPr>
          <p:nvPr>
            <p:ph type="body" sz="quarter" idx="30" hasCustomPrompt="1"/>
          </p:nvPr>
        </p:nvSpPr>
        <p:spPr>
          <a:xfrm>
            <a:off x="1227275" y="6561536"/>
            <a:ext cx="3074334" cy="839420"/>
          </a:xfrm>
        </p:spPr>
        <p:txBody>
          <a:bodyPr>
            <a:normAutofit/>
          </a:bodyPr>
          <a:lstStyle>
            <a:lvl1pPr marL="0" indent="0">
              <a:buNone/>
              <a:defRPr sz="4000" b="1">
                <a:solidFill>
                  <a:schemeClr val="bg1"/>
                </a:solidFill>
              </a:defRPr>
            </a:lvl1pPr>
          </a:lstStyle>
          <a:p>
            <a:pPr lvl="0"/>
            <a:r>
              <a:rPr lang="en-US" altLang="zh-CN" dirty="0"/>
              <a:t>01</a:t>
            </a:r>
            <a:endParaRPr lang="zh-CN" altLang="en-US" dirty="0"/>
          </a:p>
        </p:txBody>
      </p:sp>
      <p:cxnSp>
        <p:nvCxnSpPr>
          <p:cNvPr id="29" name="直接连接符 28"/>
          <p:cNvCxnSpPr>
            <a:endCxn id="30" idx="0"/>
          </p:cNvCxnSpPr>
          <p:nvPr userDrawn="1"/>
        </p:nvCxnSpPr>
        <p:spPr>
          <a:xfrm>
            <a:off x="9959990" y="7637128"/>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0" name="菱形 29"/>
          <p:cNvSpPr/>
          <p:nvPr userDrawn="1"/>
        </p:nvSpPr>
        <p:spPr>
          <a:xfrm>
            <a:off x="9848865" y="877575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文本占位符 8"/>
          <p:cNvSpPr>
            <a:spLocks noGrp="1"/>
          </p:cNvSpPr>
          <p:nvPr>
            <p:ph type="body" sz="quarter" idx="34"/>
          </p:nvPr>
        </p:nvSpPr>
        <p:spPr>
          <a:xfrm>
            <a:off x="10200205" y="9414170"/>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35" hasCustomPrompt="1"/>
          </p:nvPr>
        </p:nvSpPr>
        <p:spPr>
          <a:xfrm>
            <a:off x="10176225" y="8475628"/>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cxnSp>
        <p:nvCxnSpPr>
          <p:cNvPr id="43" name="直接连接符 42"/>
          <p:cNvCxnSpPr>
            <a:endCxn id="44" idx="0"/>
          </p:cNvCxnSpPr>
          <p:nvPr userDrawn="1"/>
        </p:nvCxnSpPr>
        <p:spPr>
          <a:xfrm flipV="1">
            <a:off x="14323238" y="3648923"/>
            <a:ext cx="0" cy="2702324"/>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44" name="菱形 43"/>
          <p:cNvSpPr/>
          <p:nvPr userDrawn="1"/>
        </p:nvSpPr>
        <p:spPr>
          <a:xfrm rot="10800000">
            <a:off x="14212113" y="3426673"/>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文本占位符 8"/>
          <p:cNvSpPr>
            <a:spLocks noGrp="1"/>
          </p:cNvSpPr>
          <p:nvPr>
            <p:ph type="body" sz="quarter" idx="40"/>
          </p:nvPr>
        </p:nvSpPr>
        <p:spPr>
          <a:xfrm>
            <a:off x="14545488" y="403230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49" name="文本占位符 8"/>
          <p:cNvSpPr>
            <a:spLocks noGrp="1"/>
          </p:cNvSpPr>
          <p:nvPr>
            <p:ph type="body" sz="quarter" idx="41" hasCustomPrompt="1"/>
          </p:nvPr>
        </p:nvSpPr>
        <p:spPr>
          <a:xfrm>
            <a:off x="14545488" y="3074789"/>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5" name="任意多边形: 形状 34"/>
          <p:cNvSpPr>
            <a:spLocks noChangeAspect="1"/>
          </p:cNvSpPr>
          <p:nvPr userDrawn="1"/>
        </p:nvSpPr>
        <p:spPr>
          <a:xfrm>
            <a:off x="465459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6" name="文本占位符 8"/>
          <p:cNvSpPr>
            <a:spLocks noGrp="1"/>
          </p:cNvSpPr>
          <p:nvPr>
            <p:ph type="body" sz="quarter" idx="42" hasCustomPrompt="1"/>
          </p:nvPr>
        </p:nvSpPr>
        <p:spPr>
          <a:xfrm>
            <a:off x="5589385" y="6561536"/>
            <a:ext cx="3074334" cy="839420"/>
          </a:xfrm>
        </p:spPr>
        <p:txBody>
          <a:bodyPr>
            <a:normAutofit/>
          </a:bodyPr>
          <a:lstStyle>
            <a:lvl1pPr marL="0" indent="0">
              <a:buNone/>
              <a:defRPr sz="4000" b="1">
                <a:solidFill>
                  <a:schemeClr val="bg1"/>
                </a:solidFill>
              </a:defRPr>
            </a:lvl1pPr>
          </a:lstStyle>
          <a:p>
            <a:pPr lvl="0"/>
            <a:r>
              <a:rPr lang="en-US" altLang="zh-CN" dirty="0"/>
              <a:t>02</a:t>
            </a:r>
            <a:endParaRPr lang="zh-CN" altLang="en-US" dirty="0"/>
          </a:p>
        </p:txBody>
      </p:sp>
      <p:sp>
        <p:nvSpPr>
          <p:cNvPr id="38" name="任意多边形: 形状 37"/>
          <p:cNvSpPr>
            <a:spLocks noChangeAspect="1"/>
          </p:cNvSpPr>
          <p:nvPr userDrawn="1"/>
        </p:nvSpPr>
        <p:spPr>
          <a:xfrm>
            <a:off x="9016707" y="645305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文本占位符 8"/>
          <p:cNvSpPr>
            <a:spLocks noGrp="1"/>
          </p:cNvSpPr>
          <p:nvPr>
            <p:ph type="body" sz="quarter" idx="43" hasCustomPrompt="1"/>
          </p:nvPr>
        </p:nvSpPr>
        <p:spPr>
          <a:xfrm>
            <a:off x="9951495" y="6561536"/>
            <a:ext cx="3074334" cy="839420"/>
          </a:xfrm>
        </p:spPr>
        <p:txBody>
          <a:bodyPr>
            <a:normAutofit/>
          </a:bodyPr>
          <a:lstStyle>
            <a:lvl1pPr marL="0" indent="0">
              <a:buNone/>
              <a:defRPr sz="4000" b="1">
                <a:solidFill>
                  <a:schemeClr val="bg1"/>
                </a:solidFill>
              </a:defRPr>
            </a:lvl1pPr>
          </a:lstStyle>
          <a:p>
            <a:pPr lvl="0"/>
            <a:r>
              <a:rPr lang="en-US" altLang="zh-CN" dirty="0"/>
              <a:t>03</a:t>
            </a:r>
            <a:endParaRPr lang="zh-CN" altLang="en-US" dirty="0"/>
          </a:p>
        </p:txBody>
      </p:sp>
      <p:sp>
        <p:nvSpPr>
          <p:cNvPr id="50" name="任意多边形: 形状 49"/>
          <p:cNvSpPr>
            <a:spLocks noChangeAspect="1"/>
          </p:cNvSpPr>
          <p:nvPr userDrawn="1"/>
        </p:nvSpPr>
        <p:spPr>
          <a:xfrm>
            <a:off x="13378817" y="646934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1" name="文本占位符 8"/>
          <p:cNvSpPr>
            <a:spLocks noGrp="1"/>
          </p:cNvSpPr>
          <p:nvPr>
            <p:ph type="body" sz="quarter" idx="44" hasCustomPrompt="1"/>
          </p:nvPr>
        </p:nvSpPr>
        <p:spPr>
          <a:xfrm>
            <a:off x="14313605" y="6577826"/>
            <a:ext cx="3074334" cy="839420"/>
          </a:xfrm>
        </p:spPr>
        <p:txBody>
          <a:bodyPr>
            <a:normAutofit/>
          </a:bodyPr>
          <a:lstStyle>
            <a:lvl1pPr marL="0" indent="0">
              <a:buNone/>
              <a:defRPr sz="4000" b="1">
                <a:solidFill>
                  <a:schemeClr val="bg1"/>
                </a:solidFill>
              </a:defRPr>
            </a:lvl1pPr>
          </a:lstStyle>
          <a:p>
            <a:pPr lvl="0"/>
            <a:r>
              <a:rPr lang="en-US" altLang="zh-CN" dirty="0"/>
              <a:t>04</a:t>
            </a:r>
            <a:endParaRPr lang="zh-CN" altLang="en-US" dirty="0"/>
          </a:p>
        </p:txBody>
      </p:sp>
      <p:sp>
        <p:nvSpPr>
          <p:cNvPr id="52" name="任意多边形: 形状 51"/>
          <p:cNvSpPr>
            <a:spLocks noChangeAspect="1"/>
          </p:cNvSpPr>
          <p:nvPr userDrawn="1"/>
        </p:nvSpPr>
        <p:spPr>
          <a:xfrm>
            <a:off x="17755140" y="6469347"/>
            <a:ext cx="4557750" cy="1061670"/>
          </a:xfrm>
          <a:custGeom>
            <a:avLst/>
            <a:gdLst>
              <a:gd name="connsiteX0" fmla="*/ 3420428 w 3708400"/>
              <a:gd name="connsiteY0" fmla="*/ 0 h 577215"/>
              <a:gd name="connsiteX1" fmla="*/ 3708400 w 3708400"/>
              <a:gd name="connsiteY1" fmla="*/ 287973 h 577215"/>
              <a:gd name="connsiteX2" fmla="*/ 3420428 w 3708400"/>
              <a:gd name="connsiteY2" fmla="*/ 575945 h 577215"/>
              <a:gd name="connsiteX3" fmla="*/ 3420110 w 3708400"/>
              <a:gd name="connsiteY3" fmla="*/ 575627 h 577215"/>
              <a:gd name="connsiteX4" fmla="*/ 3420110 w 3708400"/>
              <a:gd name="connsiteY4" fmla="*/ 577215 h 577215"/>
              <a:gd name="connsiteX5" fmla="*/ 298450 w 3708400"/>
              <a:gd name="connsiteY5" fmla="*/ 577215 h 577215"/>
              <a:gd name="connsiteX6" fmla="*/ 298450 w 3708400"/>
              <a:gd name="connsiteY6" fmla="*/ 576580 h 577215"/>
              <a:gd name="connsiteX7" fmla="*/ 0 w 3708400"/>
              <a:gd name="connsiteY7" fmla="*/ 576580 h 577215"/>
              <a:gd name="connsiteX8" fmla="*/ 288043 w 3708400"/>
              <a:gd name="connsiteY8" fmla="*/ 288608 h 577215"/>
              <a:gd name="connsiteX9" fmla="*/ 0 w 3708400"/>
              <a:gd name="connsiteY9" fmla="*/ 635 h 577215"/>
              <a:gd name="connsiteX10" fmla="*/ 344805 w 3708400"/>
              <a:gd name="connsiteY10" fmla="*/ 635 h 577215"/>
              <a:gd name="connsiteX11" fmla="*/ 344805 w 3708400"/>
              <a:gd name="connsiteY11" fmla="*/ 1270 h 577215"/>
              <a:gd name="connsiteX12" fmla="*/ 3419158 w 3708400"/>
              <a:gd name="connsiteY12" fmla="*/ 1270 h 577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08400" h="577215">
                <a:moveTo>
                  <a:pt x="3420428" y="0"/>
                </a:moveTo>
                <a:lnTo>
                  <a:pt x="3708400" y="287973"/>
                </a:lnTo>
                <a:lnTo>
                  <a:pt x="3420428" y="575945"/>
                </a:lnTo>
                <a:lnTo>
                  <a:pt x="3420110" y="575627"/>
                </a:lnTo>
                <a:lnTo>
                  <a:pt x="3420110" y="577215"/>
                </a:lnTo>
                <a:lnTo>
                  <a:pt x="298450" y="577215"/>
                </a:lnTo>
                <a:lnTo>
                  <a:pt x="298450" y="576580"/>
                </a:lnTo>
                <a:lnTo>
                  <a:pt x="0" y="576580"/>
                </a:lnTo>
                <a:lnTo>
                  <a:pt x="288043" y="288608"/>
                </a:lnTo>
                <a:lnTo>
                  <a:pt x="0" y="635"/>
                </a:lnTo>
                <a:lnTo>
                  <a:pt x="344805" y="635"/>
                </a:lnTo>
                <a:lnTo>
                  <a:pt x="344805" y="1270"/>
                </a:lnTo>
                <a:lnTo>
                  <a:pt x="3419158" y="127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53" name="文本占位符 8"/>
          <p:cNvSpPr>
            <a:spLocks noGrp="1"/>
          </p:cNvSpPr>
          <p:nvPr>
            <p:ph type="body" sz="quarter" idx="45" hasCustomPrompt="1"/>
          </p:nvPr>
        </p:nvSpPr>
        <p:spPr>
          <a:xfrm>
            <a:off x="18689928" y="6577826"/>
            <a:ext cx="3074334" cy="839420"/>
          </a:xfrm>
        </p:spPr>
        <p:txBody>
          <a:bodyPr>
            <a:normAutofit/>
          </a:bodyPr>
          <a:lstStyle>
            <a:lvl1pPr marL="0" indent="0">
              <a:buNone/>
              <a:defRPr sz="4000" b="1">
                <a:solidFill>
                  <a:schemeClr val="bg1"/>
                </a:solidFill>
              </a:defRPr>
            </a:lvl1pPr>
          </a:lstStyle>
          <a:p>
            <a:pPr lvl="0"/>
            <a:r>
              <a:rPr lang="en-US" altLang="zh-CN" dirty="0"/>
              <a:t>05</a:t>
            </a:r>
            <a:endParaRPr lang="zh-CN" altLang="en-US" dirty="0"/>
          </a:p>
        </p:txBody>
      </p:sp>
      <p:cxnSp>
        <p:nvCxnSpPr>
          <p:cNvPr id="54" name="直接连接符 53"/>
          <p:cNvCxnSpPr>
            <a:endCxn id="55" idx="0"/>
          </p:cNvCxnSpPr>
          <p:nvPr userDrawn="1"/>
        </p:nvCxnSpPr>
        <p:spPr>
          <a:xfrm>
            <a:off x="18677745" y="7663817"/>
            <a:ext cx="0" cy="113862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55" name="菱形 54"/>
          <p:cNvSpPr/>
          <p:nvPr userDrawn="1"/>
        </p:nvSpPr>
        <p:spPr>
          <a:xfrm>
            <a:off x="18566620" y="880244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6" name="文本占位符 8"/>
          <p:cNvSpPr>
            <a:spLocks noGrp="1"/>
          </p:cNvSpPr>
          <p:nvPr>
            <p:ph type="body" sz="quarter" idx="46"/>
          </p:nvPr>
        </p:nvSpPr>
        <p:spPr>
          <a:xfrm>
            <a:off x="18917960" y="9440859"/>
            <a:ext cx="4557752" cy="2059544"/>
          </a:xfrm>
        </p:spPr>
        <p:txBody>
          <a:bodyPr>
            <a:normAutofit/>
          </a:bodyPr>
          <a:lstStyle>
            <a:lvl1pPr marL="0" indent="0">
              <a:buNone/>
              <a:defRPr sz="3000">
                <a:solidFill>
                  <a:schemeClr val="tx2"/>
                </a:solidFill>
              </a:defRPr>
            </a:lvl1pPr>
          </a:lstStyle>
          <a:p>
            <a:pPr lvl="0"/>
            <a:r>
              <a:rPr lang="zh-CN" altLang="en-US" dirty="0"/>
              <a:t>单击此处编辑母版文本样式</a:t>
            </a:r>
            <a:endParaRPr lang="zh-CN" altLang="en-US" dirty="0"/>
          </a:p>
        </p:txBody>
      </p:sp>
      <p:sp>
        <p:nvSpPr>
          <p:cNvPr id="57" name="文本占位符 8"/>
          <p:cNvSpPr>
            <a:spLocks noGrp="1"/>
          </p:cNvSpPr>
          <p:nvPr>
            <p:ph type="body" sz="quarter" idx="47" hasCustomPrompt="1"/>
          </p:nvPr>
        </p:nvSpPr>
        <p:spPr>
          <a:xfrm>
            <a:off x="18893980" y="8502317"/>
            <a:ext cx="4557752" cy="839420"/>
          </a:xfrm>
        </p:spPr>
        <p:txBody>
          <a:bodyPr>
            <a:normAutofit/>
          </a:bodyPr>
          <a:lstStyle>
            <a:lvl1pPr marL="0" indent="0">
              <a:buNone/>
              <a:defRPr sz="4000" b="1">
                <a:solidFill>
                  <a:schemeClr val="bg2">
                    <a:lumMod val="25000"/>
                  </a:schemeClr>
                </a:solidFill>
              </a:defRPr>
            </a:lvl1pPr>
          </a:lstStyle>
          <a:p>
            <a:pPr lvl="0"/>
            <a:r>
              <a:rPr lang="zh-CN" altLang="en-US" dirty="0"/>
              <a:t>单击此处输入标题</a:t>
            </a:r>
            <a:endParaRPr lang="zh-CN" altLang="en-US" dirty="0"/>
          </a:p>
        </p:txBody>
      </p:sp>
      <p:sp>
        <p:nvSpPr>
          <p:cNvPr id="3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40"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59" name="文本占位符 6"/>
          <p:cNvSpPr>
            <a:spLocks noGrp="1"/>
          </p:cNvSpPr>
          <p:nvPr>
            <p:ph type="body" sz="quarter" idx="48"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9"/>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时间轴-样式2">
    <p:bg>
      <p:bgPr>
        <a:solidFill>
          <a:srgbClr val="FFFFFF"/>
        </a:solidFill>
        <a:effectLst/>
      </p:bgPr>
    </p:bg>
    <p:spTree>
      <p:nvGrpSpPr>
        <p:cNvPr id="1" name=""/>
        <p:cNvGrpSpPr/>
        <p:nvPr/>
      </p:nvGrpSpPr>
      <p:grpSpPr>
        <a:xfrm>
          <a:off x="0" y="0"/>
          <a:ext cx="0" cy="0"/>
          <a:chOff x="0" y="0"/>
          <a:chExt cx="0" cy="0"/>
        </a:xfrm>
      </p:grpSpPr>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5142773"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
        <p:nvSpPr>
          <p:cNvPr id="4" name="SmartArt 占位符 3"/>
          <p:cNvSpPr>
            <a:spLocks noGrp="1"/>
          </p:cNvSpPr>
          <p:nvPr>
            <p:ph type="pic" sz="quarter" idx="35" hasCustomPrompt="1"/>
          </p:nvPr>
        </p:nvSpPr>
        <p:spPr>
          <a:xfrm rot="5400000">
            <a:off x="5053862" y="5799731"/>
            <a:ext cx="2167950" cy="1906153"/>
          </a:xfrm>
          <a:prstGeom prst="hexagon">
            <a:avLst>
              <a:gd name="adj" fmla="val 28265"/>
              <a:gd name="vf" fmla="val 115470"/>
            </a:avLst>
          </a:prstGeom>
          <a:solidFill>
            <a:schemeClr val="accent1"/>
          </a:solidFill>
        </p:spPr>
        <p:txBody>
          <a:bodyPr/>
          <a:lstStyle/>
          <a:p>
            <a:r>
              <a:rPr lang="en-US" altLang="zh-CN" dirty="0"/>
              <a:t> </a:t>
            </a:r>
            <a:endParaRPr lang="zh-CN" altLang="en-US" dirty="0"/>
          </a:p>
        </p:txBody>
      </p:sp>
      <p:sp>
        <p:nvSpPr>
          <p:cNvPr id="27" name="文本占位符 8"/>
          <p:cNvSpPr>
            <a:spLocks noGrp="1"/>
          </p:cNvSpPr>
          <p:nvPr>
            <p:ph type="body" sz="quarter" idx="30" hasCustomPrompt="1"/>
          </p:nvPr>
        </p:nvSpPr>
        <p:spPr>
          <a:xfrm>
            <a:off x="5579907" y="6333097"/>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6" name="SmartArt 占位符 5"/>
          <p:cNvSpPr>
            <a:spLocks noGrp="1"/>
          </p:cNvSpPr>
          <p:nvPr>
            <p:ph type="pic" sz="quarter" idx="36" hasCustomPrompt="1"/>
          </p:nvPr>
        </p:nvSpPr>
        <p:spPr>
          <a:xfrm>
            <a:off x="7712075" y="6729948"/>
            <a:ext cx="3451225" cy="45719"/>
          </a:xfrm>
          <a:solidFill>
            <a:schemeClr val="bg1">
              <a:lumMod val="85000"/>
            </a:schemeClr>
          </a:solidFill>
        </p:spPr>
        <p:txBody>
          <a:bodyPr/>
          <a:lstStyle/>
          <a:p>
            <a:r>
              <a:rPr lang="en-US" altLang="zh-CN" dirty="0"/>
              <a:t> </a:t>
            </a:r>
            <a:endParaRPr lang="zh-CN" altLang="en-US" dirty="0"/>
          </a:p>
        </p:txBody>
      </p:sp>
      <p:sp>
        <p:nvSpPr>
          <p:cNvPr id="32" name="文本占位符 8"/>
          <p:cNvSpPr>
            <a:spLocks noGrp="1"/>
          </p:cNvSpPr>
          <p:nvPr>
            <p:ph type="body" sz="quarter" idx="25"/>
          </p:nvPr>
        </p:nvSpPr>
        <p:spPr>
          <a:xfrm>
            <a:off x="5184760" y="8028130"/>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28" hasCustomPrompt="1"/>
          </p:nvPr>
        </p:nvSpPr>
        <p:spPr>
          <a:xfrm>
            <a:off x="5184760" y="4638064"/>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4" name="SmartArt 占位符 3"/>
          <p:cNvSpPr>
            <a:spLocks noGrp="1"/>
          </p:cNvSpPr>
          <p:nvPr>
            <p:ph type="pic" sz="quarter" idx="37" hasCustomPrompt="1"/>
          </p:nvPr>
        </p:nvSpPr>
        <p:spPr>
          <a:xfrm rot="5400000">
            <a:off x="11631150" y="5799732"/>
            <a:ext cx="2167950" cy="1906153"/>
          </a:xfrm>
          <a:prstGeom prst="hexagon">
            <a:avLst>
              <a:gd name="adj" fmla="val 28265"/>
              <a:gd name="vf" fmla="val 115470"/>
            </a:avLst>
          </a:prstGeom>
          <a:solidFill>
            <a:schemeClr val="accent2"/>
          </a:solidFill>
        </p:spPr>
        <p:txBody>
          <a:bodyPr/>
          <a:lstStyle/>
          <a:p>
            <a:r>
              <a:rPr lang="en-US" altLang="zh-CN" dirty="0"/>
              <a:t> </a:t>
            </a:r>
            <a:endParaRPr lang="zh-CN" altLang="en-US" dirty="0"/>
          </a:p>
        </p:txBody>
      </p:sp>
      <p:sp>
        <p:nvSpPr>
          <p:cNvPr id="35" name="文本占位符 8"/>
          <p:cNvSpPr>
            <a:spLocks noGrp="1"/>
          </p:cNvSpPr>
          <p:nvPr>
            <p:ph type="body" sz="quarter" idx="38" hasCustomPrompt="1"/>
          </p:nvPr>
        </p:nvSpPr>
        <p:spPr>
          <a:xfrm>
            <a:off x="12157195"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36" name="SmartArt 占位符 5"/>
          <p:cNvSpPr>
            <a:spLocks noGrp="1"/>
          </p:cNvSpPr>
          <p:nvPr>
            <p:ph type="pic" sz="quarter" idx="39" hasCustomPrompt="1"/>
          </p:nvPr>
        </p:nvSpPr>
        <p:spPr>
          <a:xfrm>
            <a:off x="14289363" y="6729948"/>
            <a:ext cx="3451225" cy="45719"/>
          </a:xfrm>
          <a:solidFill>
            <a:schemeClr val="bg1">
              <a:lumMod val="85000"/>
            </a:schemeClr>
          </a:solidFill>
        </p:spPr>
        <p:txBody>
          <a:bodyPr/>
          <a:lstStyle/>
          <a:p>
            <a:r>
              <a:rPr lang="en-US" altLang="zh-CN" dirty="0"/>
              <a:t> </a:t>
            </a:r>
            <a:endParaRPr lang="zh-CN" altLang="en-US" dirty="0"/>
          </a:p>
        </p:txBody>
      </p:sp>
      <p:sp>
        <p:nvSpPr>
          <p:cNvPr id="37" name="文本占位符 8"/>
          <p:cNvSpPr>
            <a:spLocks noGrp="1"/>
          </p:cNvSpPr>
          <p:nvPr>
            <p:ph type="body" sz="quarter" idx="40"/>
          </p:nvPr>
        </p:nvSpPr>
        <p:spPr>
          <a:xfrm>
            <a:off x="11762048"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8" name="文本占位符 8"/>
          <p:cNvSpPr>
            <a:spLocks noGrp="1"/>
          </p:cNvSpPr>
          <p:nvPr>
            <p:ph type="body" sz="quarter" idx="41" hasCustomPrompt="1"/>
          </p:nvPr>
        </p:nvSpPr>
        <p:spPr>
          <a:xfrm>
            <a:off x="11762048"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9" name="SmartArt 占位符 3"/>
          <p:cNvSpPr>
            <a:spLocks noGrp="1"/>
          </p:cNvSpPr>
          <p:nvPr>
            <p:ph type="pic" sz="quarter" idx="42" hasCustomPrompt="1"/>
          </p:nvPr>
        </p:nvSpPr>
        <p:spPr>
          <a:xfrm rot="5400000">
            <a:off x="18208438" y="5799732"/>
            <a:ext cx="2167950" cy="1906153"/>
          </a:xfrm>
          <a:prstGeom prst="hexagon">
            <a:avLst>
              <a:gd name="adj" fmla="val 28265"/>
              <a:gd name="vf" fmla="val 115470"/>
            </a:avLst>
          </a:prstGeom>
          <a:solidFill>
            <a:schemeClr val="accent3"/>
          </a:solidFill>
        </p:spPr>
        <p:txBody>
          <a:bodyPr/>
          <a:lstStyle/>
          <a:p>
            <a:r>
              <a:rPr lang="en-US" altLang="zh-CN" dirty="0"/>
              <a:t> </a:t>
            </a:r>
            <a:endParaRPr lang="zh-CN" altLang="en-US" dirty="0"/>
          </a:p>
        </p:txBody>
      </p:sp>
      <p:sp>
        <p:nvSpPr>
          <p:cNvPr id="40" name="文本占位符 8"/>
          <p:cNvSpPr>
            <a:spLocks noGrp="1"/>
          </p:cNvSpPr>
          <p:nvPr>
            <p:ph type="body" sz="quarter" idx="43" hasCustomPrompt="1"/>
          </p:nvPr>
        </p:nvSpPr>
        <p:spPr>
          <a:xfrm>
            <a:off x="18734483"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43" name="SmartArt 占位符 5"/>
          <p:cNvSpPr>
            <a:spLocks noGrp="1"/>
          </p:cNvSpPr>
          <p:nvPr>
            <p:ph type="pic" sz="quarter" idx="44" hasCustomPrompt="1"/>
          </p:nvPr>
        </p:nvSpPr>
        <p:spPr>
          <a:xfrm>
            <a:off x="20866651" y="6729948"/>
            <a:ext cx="3451225" cy="45719"/>
          </a:xfrm>
          <a:solidFill>
            <a:schemeClr val="bg1">
              <a:lumMod val="85000"/>
            </a:schemeClr>
          </a:solidFill>
        </p:spPr>
        <p:txBody>
          <a:bodyPr/>
          <a:lstStyle/>
          <a:p>
            <a:r>
              <a:rPr lang="en-US" altLang="zh-CN" dirty="0"/>
              <a:t> </a:t>
            </a:r>
            <a:endParaRPr lang="zh-CN" altLang="en-US" dirty="0"/>
          </a:p>
        </p:txBody>
      </p:sp>
      <p:sp>
        <p:nvSpPr>
          <p:cNvPr id="44" name="文本占位符 8"/>
          <p:cNvSpPr>
            <a:spLocks noGrp="1"/>
          </p:cNvSpPr>
          <p:nvPr>
            <p:ph type="body" sz="quarter" idx="45"/>
          </p:nvPr>
        </p:nvSpPr>
        <p:spPr>
          <a:xfrm>
            <a:off x="18339336"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46" hasCustomPrompt="1"/>
          </p:nvPr>
        </p:nvSpPr>
        <p:spPr>
          <a:xfrm>
            <a:off x="18339336"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9" name="SmartArt 占位符 3"/>
          <p:cNvSpPr>
            <a:spLocks noGrp="1"/>
          </p:cNvSpPr>
          <p:nvPr>
            <p:ph type="pic" sz="quarter" idx="47" hasCustomPrompt="1"/>
          </p:nvPr>
        </p:nvSpPr>
        <p:spPr>
          <a:xfrm rot="5400000">
            <a:off x="855841" y="5568908"/>
            <a:ext cx="2693000" cy="2367798"/>
          </a:xfrm>
          <a:prstGeom prst="hexagon">
            <a:avLst>
              <a:gd name="adj" fmla="val 28265"/>
              <a:gd name="vf" fmla="val 115470"/>
            </a:avLst>
          </a:prstGeom>
          <a:noFill/>
          <a:ln>
            <a:solidFill>
              <a:schemeClr val="accent1"/>
            </a:solidFill>
          </a:ln>
        </p:spPr>
        <p:txBody>
          <a:bodyPr/>
          <a:lstStyle/>
          <a:p>
            <a:r>
              <a:rPr lang="en-US" altLang="zh-CN" dirty="0"/>
              <a:t> </a:t>
            </a:r>
            <a:endParaRPr lang="zh-CN" altLang="en-US" dirty="0"/>
          </a:p>
        </p:txBody>
      </p:sp>
      <p:sp>
        <p:nvSpPr>
          <p:cNvPr id="50" name="文本占位符 8"/>
          <p:cNvSpPr>
            <a:spLocks noGrp="1"/>
          </p:cNvSpPr>
          <p:nvPr>
            <p:ph type="body" sz="quarter" idx="48" hasCustomPrompt="1"/>
          </p:nvPr>
        </p:nvSpPr>
        <p:spPr>
          <a:xfrm>
            <a:off x="1203618" y="6136544"/>
            <a:ext cx="1938594" cy="1232526"/>
          </a:xfrm>
        </p:spPr>
        <p:txBody>
          <a:bodyPr>
            <a:normAutofit/>
          </a:bodyPr>
          <a:lstStyle>
            <a:lvl1pPr marL="0" indent="0" algn="ct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51" name="SmartArt 占位符 5"/>
          <p:cNvSpPr>
            <a:spLocks noGrp="1"/>
          </p:cNvSpPr>
          <p:nvPr>
            <p:ph type="pic" sz="quarter" idx="49" hasCustomPrompt="1"/>
          </p:nvPr>
        </p:nvSpPr>
        <p:spPr>
          <a:xfrm>
            <a:off x="3650916" y="6729948"/>
            <a:ext cx="1138697" cy="45719"/>
          </a:xfrm>
          <a:solidFill>
            <a:schemeClr val="bg1">
              <a:lumMod val="85000"/>
            </a:schemeClr>
          </a:solidFill>
        </p:spPr>
        <p:txBody>
          <a:bodyPr/>
          <a:lstStyle/>
          <a:p>
            <a:r>
              <a:rPr lang="en-US" altLang="zh-CN" dirty="0"/>
              <a:t> </a:t>
            </a:r>
            <a:endParaRPr lang="zh-CN" altLang="en-US" dirty="0"/>
          </a:p>
        </p:txBody>
      </p:sp>
      <p:sp>
        <p:nvSpPr>
          <p:cNvPr id="5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时间轴2-样式2">
    <p:bg>
      <p:bgPr>
        <a:solidFill>
          <a:srgbClr val="FFFFFF"/>
        </a:solidFill>
        <a:effectLst/>
      </p:bgPr>
    </p:bg>
    <p:spTree>
      <p:nvGrpSpPr>
        <p:cNvPr id="1" name=""/>
        <p:cNvGrpSpPr/>
        <p:nvPr/>
      </p:nvGrpSpPr>
      <p:grpSpPr>
        <a:xfrm>
          <a:off x="0" y="0"/>
          <a:ext cx="0" cy="0"/>
          <a:chOff x="0" y="0"/>
          <a:chExt cx="0" cy="0"/>
        </a:xfrm>
      </p:grpSpPr>
      <p:sp>
        <p:nvSpPr>
          <p:cNvPr id="23"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25" name="文本占位符 6"/>
          <p:cNvSpPr>
            <a:spLocks noGrp="1"/>
          </p:cNvSpPr>
          <p:nvPr>
            <p:ph type="body" sz="quarter" idx="33" hasCustomPrompt="1"/>
          </p:nvPr>
        </p:nvSpPr>
        <p:spPr>
          <a:xfrm>
            <a:off x="2206933" y="645348"/>
            <a:ext cx="5142773"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34"/>
          </p:nvPr>
        </p:nvSpPr>
        <p:spPr/>
        <p:txBody>
          <a:bodyPr/>
          <a:lstStyle/>
          <a:p>
            <a:fld id="{49AE70B2-8BF9-45C0-BB95-33D1B9D3A854}" type="slidenum">
              <a:rPr lang="zh-CN" altLang="en-US" smtClean="0"/>
            </a:fld>
            <a:endParaRPr lang="zh-CN" altLang="en-US" dirty="0"/>
          </a:p>
        </p:txBody>
      </p:sp>
      <p:sp>
        <p:nvSpPr>
          <p:cNvPr id="4" name="SmartArt 占位符 3"/>
          <p:cNvSpPr>
            <a:spLocks noGrp="1"/>
          </p:cNvSpPr>
          <p:nvPr>
            <p:ph type="pic" sz="quarter" idx="35" hasCustomPrompt="1"/>
          </p:nvPr>
        </p:nvSpPr>
        <p:spPr>
          <a:xfrm rot="5400000">
            <a:off x="1072427" y="5799731"/>
            <a:ext cx="2167950" cy="1906153"/>
          </a:xfrm>
          <a:prstGeom prst="hexagon">
            <a:avLst>
              <a:gd name="adj" fmla="val 28265"/>
              <a:gd name="vf" fmla="val 115470"/>
            </a:avLst>
          </a:prstGeom>
          <a:solidFill>
            <a:schemeClr val="accent1"/>
          </a:solidFill>
        </p:spPr>
        <p:txBody>
          <a:bodyPr/>
          <a:lstStyle/>
          <a:p>
            <a:r>
              <a:rPr lang="en-US" altLang="zh-CN" dirty="0"/>
              <a:t> </a:t>
            </a:r>
            <a:endParaRPr lang="zh-CN" altLang="en-US" dirty="0"/>
          </a:p>
        </p:txBody>
      </p:sp>
      <p:sp>
        <p:nvSpPr>
          <p:cNvPr id="27" name="文本占位符 8"/>
          <p:cNvSpPr>
            <a:spLocks noGrp="1"/>
          </p:cNvSpPr>
          <p:nvPr>
            <p:ph type="body" sz="quarter" idx="30" hasCustomPrompt="1"/>
          </p:nvPr>
        </p:nvSpPr>
        <p:spPr>
          <a:xfrm>
            <a:off x="1598472" y="6333097"/>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6" name="SmartArt 占位符 5"/>
          <p:cNvSpPr>
            <a:spLocks noGrp="1"/>
          </p:cNvSpPr>
          <p:nvPr>
            <p:ph type="pic" sz="quarter" idx="36" hasCustomPrompt="1"/>
          </p:nvPr>
        </p:nvSpPr>
        <p:spPr>
          <a:xfrm>
            <a:off x="3730640" y="6729948"/>
            <a:ext cx="3451225" cy="45719"/>
          </a:xfrm>
          <a:solidFill>
            <a:schemeClr val="bg1">
              <a:lumMod val="85000"/>
            </a:schemeClr>
          </a:solidFill>
        </p:spPr>
        <p:txBody>
          <a:bodyPr/>
          <a:lstStyle/>
          <a:p>
            <a:r>
              <a:rPr lang="en-US" altLang="zh-CN" dirty="0"/>
              <a:t> </a:t>
            </a:r>
            <a:endParaRPr lang="zh-CN" altLang="en-US" dirty="0"/>
          </a:p>
        </p:txBody>
      </p:sp>
      <p:sp>
        <p:nvSpPr>
          <p:cNvPr id="32" name="文本占位符 8"/>
          <p:cNvSpPr>
            <a:spLocks noGrp="1"/>
          </p:cNvSpPr>
          <p:nvPr>
            <p:ph type="body" sz="quarter" idx="25"/>
          </p:nvPr>
        </p:nvSpPr>
        <p:spPr>
          <a:xfrm>
            <a:off x="1203325" y="8028130"/>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3" name="文本占位符 8"/>
          <p:cNvSpPr>
            <a:spLocks noGrp="1"/>
          </p:cNvSpPr>
          <p:nvPr>
            <p:ph type="body" sz="quarter" idx="28" hasCustomPrompt="1"/>
          </p:nvPr>
        </p:nvSpPr>
        <p:spPr>
          <a:xfrm>
            <a:off x="1203325" y="4638064"/>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4" name="SmartArt 占位符 3"/>
          <p:cNvSpPr>
            <a:spLocks noGrp="1"/>
          </p:cNvSpPr>
          <p:nvPr>
            <p:ph type="pic" sz="quarter" idx="37" hasCustomPrompt="1"/>
          </p:nvPr>
        </p:nvSpPr>
        <p:spPr>
          <a:xfrm rot="5400000">
            <a:off x="7649715" y="5799732"/>
            <a:ext cx="2167950" cy="1906153"/>
          </a:xfrm>
          <a:prstGeom prst="hexagon">
            <a:avLst>
              <a:gd name="adj" fmla="val 28265"/>
              <a:gd name="vf" fmla="val 115470"/>
            </a:avLst>
          </a:prstGeom>
          <a:solidFill>
            <a:schemeClr val="accent2"/>
          </a:solidFill>
        </p:spPr>
        <p:txBody>
          <a:bodyPr/>
          <a:lstStyle/>
          <a:p>
            <a:r>
              <a:rPr lang="en-US" altLang="zh-CN" dirty="0"/>
              <a:t> </a:t>
            </a:r>
            <a:endParaRPr lang="zh-CN" altLang="en-US" dirty="0"/>
          </a:p>
        </p:txBody>
      </p:sp>
      <p:sp>
        <p:nvSpPr>
          <p:cNvPr id="35" name="文本占位符 8"/>
          <p:cNvSpPr>
            <a:spLocks noGrp="1"/>
          </p:cNvSpPr>
          <p:nvPr>
            <p:ph type="body" sz="quarter" idx="38" hasCustomPrompt="1"/>
          </p:nvPr>
        </p:nvSpPr>
        <p:spPr>
          <a:xfrm>
            <a:off x="8175760"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36" name="SmartArt 占位符 5"/>
          <p:cNvSpPr>
            <a:spLocks noGrp="1"/>
          </p:cNvSpPr>
          <p:nvPr>
            <p:ph type="pic" sz="quarter" idx="39" hasCustomPrompt="1"/>
          </p:nvPr>
        </p:nvSpPr>
        <p:spPr>
          <a:xfrm>
            <a:off x="10307928" y="6729948"/>
            <a:ext cx="3451225" cy="45719"/>
          </a:xfrm>
          <a:solidFill>
            <a:schemeClr val="bg1">
              <a:lumMod val="85000"/>
            </a:schemeClr>
          </a:solidFill>
        </p:spPr>
        <p:txBody>
          <a:bodyPr/>
          <a:lstStyle/>
          <a:p>
            <a:r>
              <a:rPr lang="en-US" altLang="zh-CN" dirty="0"/>
              <a:t> </a:t>
            </a:r>
            <a:endParaRPr lang="zh-CN" altLang="en-US" dirty="0"/>
          </a:p>
        </p:txBody>
      </p:sp>
      <p:sp>
        <p:nvSpPr>
          <p:cNvPr id="37" name="文本占位符 8"/>
          <p:cNvSpPr>
            <a:spLocks noGrp="1"/>
          </p:cNvSpPr>
          <p:nvPr>
            <p:ph type="body" sz="quarter" idx="40"/>
          </p:nvPr>
        </p:nvSpPr>
        <p:spPr>
          <a:xfrm>
            <a:off x="7780613"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38" name="文本占位符 8"/>
          <p:cNvSpPr>
            <a:spLocks noGrp="1"/>
          </p:cNvSpPr>
          <p:nvPr>
            <p:ph type="body" sz="quarter" idx="41" hasCustomPrompt="1"/>
          </p:nvPr>
        </p:nvSpPr>
        <p:spPr>
          <a:xfrm>
            <a:off x="7780613"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39" name="SmartArt 占位符 3"/>
          <p:cNvSpPr>
            <a:spLocks noGrp="1"/>
          </p:cNvSpPr>
          <p:nvPr>
            <p:ph type="pic" sz="quarter" idx="42" hasCustomPrompt="1"/>
          </p:nvPr>
        </p:nvSpPr>
        <p:spPr>
          <a:xfrm rot="5400000">
            <a:off x="14227003" y="5799732"/>
            <a:ext cx="2167950" cy="1906153"/>
          </a:xfrm>
          <a:prstGeom prst="hexagon">
            <a:avLst>
              <a:gd name="adj" fmla="val 28265"/>
              <a:gd name="vf" fmla="val 115470"/>
            </a:avLst>
          </a:prstGeom>
          <a:solidFill>
            <a:schemeClr val="accent3"/>
          </a:solidFill>
        </p:spPr>
        <p:txBody>
          <a:bodyPr/>
          <a:lstStyle/>
          <a:p>
            <a:r>
              <a:rPr lang="en-US" altLang="zh-CN" dirty="0"/>
              <a:t> </a:t>
            </a:r>
            <a:endParaRPr lang="zh-CN" altLang="en-US" dirty="0"/>
          </a:p>
        </p:txBody>
      </p:sp>
      <p:sp>
        <p:nvSpPr>
          <p:cNvPr id="40" name="文本占位符 8"/>
          <p:cNvSpPr>
            <a:spLocks noGrp="1"/>
          </p:cNvSpPr>
          <p:nvPr>
            <p:ph type="body" sz="quarter" idx="43" hasCustomPrompt="1"/>
          </p:nvPr>
        </p:nvSpPr>
        <p:spPr>
          <a:xfrm>
            <a:off x="14753048" y="6333098"/>
            <a:ext cx="1115860" cy="839420"/>
          </a:xfrm>
        </p:spPr>
        <p:txBody>
          <a:bodyPr>
            <a:normAutofit/>
          </a:bodyPr>
          <a:lstStyle>
            <a:lvl1pPr marL="0" indent="0" algn="ctr">
              <a:buNone/>
              <a:defRPr sz="4000" b="1">
                <a:solidFill>
                  <a:schemeClr val="bg1"/>
                </a:solidFill>
              </a:defRPr>
            </a:lvl1pPr>
          </a:lstStyle>
          <a:p>
            <a:pPr lvl="0"/>
            <a:r>
              <a:rPr lang="en-US" altLang="zh-CN" dirty="0"/>
              <a:t>01</a:t>
            </a:r>
            <a:endParaRPr lang="zh-CN" altLang="en-US" dirty="0"/>
          </a:p>
        </p:txBody>
      </p:sp>
      <p:sp>
        <p:nvSpPr>
          <p:cNvPr id="43" name="SmartArt 占位符 5"/>
          <p:cNvSpPr>
            <a:spLocks noGrp="1"/>
          </p:cNvSpPr>
          <p:nvPr>
            <p:ph type="pic" sz="quarter" idx="44" hasCustomPrompt="1"/>
          </p:nvPr>
        </p:nvSpPr>
        <p:spPr>
          <a:xfrm>
            <a:off x="16885216" y="6729948"/>
            <a:ext cx="3451225" cy="45719"/>
          </a:xfrm>
          <a:solidFill>
            <a:schemeClr val="bg1">
              <a:lumMod val="85000"/>
            </a:schemeClr>
          </a:solidFill>
        </p:spPr>
        <p:txBody>
          <a:bodyPr/>
          <a:lstStyle/>
          <a:p>
            <a:r>
              <a:rPr lang="en-US" altLang="zh-CN" dirty="0"/>
              <a:t> </a:t>
            </a:r>
            <a:endParaRPr lang="zh-CN" altLang="en-US" dirty="0"/>
          </a:p>
        </p:txBody>
      </p:sp>
      <p:sp>
        <p:nvSpPr>
          <p:cNvPr id="44" name="文本占位符 8"/>
          <p:cNvSpPr>
            <a:spLocks noGrp="1"/>
          </p:cNvSpPr>
          <p:nvPr>
            <p:ph type="body" sz="quarter" idx="45"/>
          </p:nvPr>
        </p:nvSpPr>
        <p:spPr>
          <a:xfrm>
            <a:off x="14357901" y="8028131"/>
            <a:ext cx="4557752" cy="3187321"/>
          </a:xfrm>
        </p:spPr>
        <p:txBody>
          <a:bodyPr>
            <a:normAutofit/>
          </a:bodyPr>
          <a:lstStyle>
            <a:lvl1pPr marL="0" indent="0" algn="l">
              <a:buNone/>
              <a:defRPr sz="2400">
                <a:solidFill>
                  <a:schemeClr val="tx2"/>
                </a:solidFill>
              </a:defRPr>
            </a:lvl1pPr>
          </a:lstStyle>
          <a:p>
            <a:pPr lvl="0"/>
            <a:r>
              <a:rPr lang="zh-CN" altLang="en-US" dirty="0"/>
              <a:t>单击此处编辑母版文本样式</a:t>
            </a:r>
            <a:endParaRPr lang="zh-CN" altLang="en-US" dirty="0"/>
          </a:p>
        </p:txBody>
      </p:sp>
      <p:sp>
        <p:nvSpPr>
          <p:cNvPr id="48" name="文本占位符 8"/>
          <p:cNvSpPr>
            <a:spLocks noGrp="1"/>
          </p:cNvSpPr>
          <p:nvPr>
            <p:ph type="body" sz="quarter" idx="46" hasCustomPrompt="1"/>
          </p:nvPr>
        </p:nvSpPr>
        <p:spPr>
          <a:xfrm>
            <a:off x="14357901" y="4638065"/>
            <a:ext cx="4557752" cy="839420"/>
          </a:xfrm>
        </p:spPr>
        <p:txBody>
          <a:bodyPr>
            <a:normAutofit/>
          </a:bodyPr>
          <a:lstStyle>
            <a:lvl1pPr marL="0" indent="0" algn="l">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9" name="SmartArt 占位符 3"/>
          <p:cNvSpPr>
            <a:spLocks noGrp="1"/>
          </p:cNvSpPr>
          <p:nvPr>
            <p:ph type="pic" sz="quarter" idx="47" hasCustomPrompt="1"/>
          </p:nvPr>
        </p:nvSpPr>
        <p:spPr>
          <a:xfrm rot="5400000">
            <a:off x="20530819" y="5568908"/>
            <a:ext cx="2693000" cy="2367798"/>
          </a:xfrm>
          <a:prstGeom prst="hexagon">
            <a:avLst>
              <a:gd name="adj" fmla="val 28265"/>
              <a:gd name="vf" fmla="val 115470"/>
            </a:avLst>
          </a:prstGeom>
          <a:noFill/>
          <a:ln>
            <a:solidFill>
              <a:schemeClr val="accent1"/>
            </a:solidFill>
          </a:ln>
        </p:spPr>
        <p:txBody>
          <a:bodyPr/>
          <a:lstStyle/>
          <a:p>
            <a:r>
              <a:rPr lang="en-US" altLang="zh-CN" dirty="0"/>
              <a:t> </a:t>
            </a:r>
            <a:endParaRPr lang="zh-CN" altLang="en-US" dirty="0"/>
          </a:p>
        </p:txBody>
      </p:sp>
      <p:sp>
        <p:nvSpPr>
          <p:cNvPr id="50" name="文本占位符 8"/>
          <p:cNvSpPr>
            <a:spLocks noGrp="1"/>
          </p:cNvSpPr>
          <p:nvPr>
            <p:ph type="body" sz="quarter" idx="48" hasCustomPrompt="1"/>
          </p:nvPr>
        </p:nvSpPr>
        <p:spPr>
          <a:xfrm>
            <a:off x="20878596" y="6136544"/>
            <a:ext cx="1938594" cy="1232526"/>
          </a:xfrm>
        </p:spPr>
        <p:txBody>
          <a:bodyPr>
            <a:normAutofit/>
          </a:bodyPr>
          <a:lstStyle>
            <a:lvl1pPr marL="0" indent="0" algn="ct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52"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vertTitleAndTx" preserve="1">
  <p:cSld name="单张大图">
    <p:spTree>
      <p:nvGrpSpPr>
        <p:cNvPr id="1" name=""/>
        <p:cNvGrpSpPr/>
        <p:nvPr/>
      </p:nvGrpSpPr>
      <p:grpSpPr>
        <a:xfrm>
          <a:off x="0" y="0"/>
          <a:ext cx="0" cy="0"/>
          <a:chOff x="0" y="0"/>
          <a:chExt cx="0" cy="0"/>
        </a:xfrm>
      </p:grpSpPr>
      <p:sp>
        <p:nvSpPr>
          <p:cNvPr id="5" name="页脚占位符 4"/>
          <p:cNvSpPr>
            <a:spLocks noGrp="1"/>
          </p:cNvSpPr>
          <p:nvPr>
            <p:ph type="ftr" sz="quarter" idx="11"/>
          </p:nvPr>
        </p:nvSpPr>
        <p:spPr/>
        <p:txBody>
          <a:bodyPr/>
          <a:lstStyle>
            <a:lvl1pPr>
              <a:defRPr>
                <a:latin typeface="+mn-ea"/>
              </a:defRPr>
            </a:lvl1pPr>
          </a:lstStyle>
          <a:p>
            <a:endParaRPr lang="zh-CN" altLang="en-US"/>
          </a:p>
        </p:txBody>
      </p:sp>
      <p:sp>
        <p:nvSpPr>
          <p:cNvPr id="6" name="灯片编号占位符 5"/>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7" name="内容占位符 6"/>
          <p:cNvSpPr>
            <a:spLocks noGrp="1"/>
          </p:cNvSpPr>
          <p:nvPr>
            <p:ph idx="1" hasCustomPrompt="1"/>
          </p:nvPr>
        </p:nvSpPr>
        <p:spPr>
          <a:xfrm>
            <a:off x="0" y="0"/>
            <a:ext cx="24129269" cy="13699435"/>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904240" marR="0" lvl="1" indent="0" algn="l" defTabSz="914400" rtl="0" eaLnBrk="1" fontAlgn="auto" latinLnBrk="0" hangingPunct="1">
              <a:lnSpc>
                <a:spcPct val="130000"/>
              </a:lnSpc>
              <a:spcBef>
                <a:spcPct val="1000"/>
              </a:spcBef>
              <a:spcAft>
                <a:spcPts val="1000"/>
              </a:spcAft>
              <a:buFont typeface="Arial" panose="020B0604020202020204" pitchFamily="34" charset="0"/>
              <a:buNone/>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4类内容">
    <p:bg>
      <p:bgPr>
        <a:solidFill>
          <a:srgbClr val="FFFFFF"/>
        </a:solidFill>
        <a:effectLst/>
      </p:bgPr>
    </p:bg>
    <p:spTree>
      <p:nvGrpSpPr>
        <p:cNvPr id="1" name=""/>
        <p:cNvGrpSpPr/>
        <p:nvPr/>
      </p:nvGrpSpPr>
      <p:grpSpPr>
        <a:xfrm>
          <a:off x="0" y="0"/>
          <a:ext cx="0" cy="0"/>
          <a:chOff x="0" y="0"/>
          <a:chExt cx="0" cy="0"/>
        </a:xfrm>
      </p:grpSpPr>
      <p:sp>
        <p:nvSpPr>
          <p:cNvPr id="37" name="文本占位符 8"/>
          <p:cNvSpPr>
            <a:spLocks noGrp="1"/>
          </p:cNvSpPr>
          <p:nvPr>
            <p:ph type="body" sz="quarter" idx="24"/>
          </p:nvPr>
        </p:nvSpPr>
        <p:spPr>
          <a:xfrm>
            <a:off x="3754328" y="5541001"/>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40" name="文本占位符 8"/>
          <p:cNvSpPr>
            <a:spLocks noGrp="1"/>
          </p:cNvSpPr>
          <p:nvPr>
            <p:ph type="body" sz="quarter" idx="27" hasCustomPrompt="1"/>
          </p:nvPr>
        </p:nvSpPr>
        <p:spPr>
          <a:xfrm>
            <a:off x="3754328" y="4838819"/>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grpSp>
        <p:nvGrpSpPr>
          <p:cNvPr id="59" name="组合 58"/>
          <p:cNvGrpSpPr/>
          <p:nvPr userDrawn="1"/>
        </p:nvGrpSpPr>
        <p:grpSpPr>
          <a:xfrm>
            <a:off x="10163208" y="3246946"/>
            <a:ext cx="3781554" cy="8388399"/>
            <a:chOff x="10996419" y="2838407"/>
            <a:chExt cx="3781554" cy="8388399"/>
          </a:xfrm>
        </p:grpSpPr>
        <p:cxnSp>
          <p:nvCxnSpPr>
            <p:cNvPr id="60" name="直接连接符 59"/>
            <p:cNvCxnSpPr/>
            <p:nvPr userDrawn="1"/>
          </p:nvCxnSpPr>
          <p:spPr>
            <a:xfrm flipV="1">
              <a:off x="12887196" y="3060657"/>
              <a:ext cx="0" cy="794389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61" name="菱形 60"/>
            <p:cNvSpPr/>
            <p:nvPr userDrawn="1"/>
          </p:nvSpPr>
          <p:spPr>
            <a:xfrm rot="5400000">
              <a:off x="12776071" y="283840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62" name="组合 61"/>
            <p:cNvGrpSpPr/>
            <p:nvPr userDrawn="1"/>
          </p:nvGrpSpPr>
          <p:grpSpPr>
            <a:xfrm>
              <a:off x="12776071" y="4913490"/>
              <a:ext cx="222250" cy="4282622"/>
              <a:chOff x="12776071" y="4564409"/>
              <a:chExt cx="222250" cy="4282622"/>
            </a:xfrm>
          </p:grpSpPr>
          <p:sp>
            <p:nvSpPr>
              <p:cNvPr id="66" name="菱形 65"/>
              <p:cNvSpPr/>
              <p:nvPr userDrawn="1"/>
            </p:nvSpPr>
            <p:spPr>
              <a:xfrm rot="5400000">
                <a:off x="12776071" y="456440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7" name="菱形 66"/>
              <p:cNvSpPr/>
              <p:nvPr userDrawn="1"/>
            </p:nvSpPr>
            <p:spPr>
              <a:xfrm rot="5400000">
                <a:off x="12776071" y="8624781"/>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63" name="菱形 62"/>
            <p:cNvSpPr/>
            <p:nvPr userDrawn="1"/>
          </p:nvSpPr>
          <p:spPr>
            <a:xfrm rot="5400000">
              <a:off x="12776071" y="11004556"/>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64" name="直接连接符 63"/>
            <p:cNvCxnSpPr/>
            <p:nvPr userDrawn="1"/>
          </p:nvCxnSpPr>
          <p:spPr>
            <a:xfrm flipV="1">
              <a:off x="10996419" y="5024615"/>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65" name="直接连接符 64"/>
            <p:cNvCxnSpPr/>
            <p:nvPr userDrawn="1"/>
          </p:nvCxnSpPr>
          <p:spPr>
            <a:xfrm flipV="1">
              <a:off x="10996419" y="9065960"/>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grpSp>
      <p:sp>
        <p:nvSpPr>
          <p:cNvPr id="68" name="SmartArt 占位符 44"/>
          <p:cNvSpPr>
            <a:spLocks noGrp="1"/>
          </p:cNvSpPr>
          <p:nvPr>
            <p:ph type="pic" sz="quarter" idx="28"/>
          </p:nvPr>
        </p:nvSpPr>
        <p:spPr>
          <a:xfrm>
            <a:off x="8923020" y="4835759"/>
            <a:ext cx="1212850" cy="1212850"/>
          </a:xfrm>
          <a:solidFill>
            <a:schemeClr val="accent3"/>
          </a:solidFill>
        </p:spPr>
        <p:txBody>
          <a:bodyPr/>
          <a:lstStyle>
            <a:lvl1pPr marL="0" indent="0">
              <a:buNone/>
              <a:defRPr>
                <a:noFill/>
              </a:defRPr>
            </a:lvl1pPr>
          </a:lstStyle>
          <a:p>
            <a:endParaRPr lang="zh-CN" altLang="en-US" dirty="0"/>
          </a:p>
        </p:txBody>
      </p:sp>
      <p:sp>
        <p:nvSpPr>
          <p:cNvPr id="69" name="文本占位符 8"/>
          <p:cNvSpPr>
            <a:spLocks noGrp="1"/>
          </p:cNvSpPr>
          <p:nvPr>
            <p:ph type="body" sz="quarter" idx="29" hasCustomPrompt="1"/>
          </p:nvPr>
        </p:nvSpPr>
        <p:spPr>
          <a:xfrm>
            <a:off x="8923020" y="5022474"/>
            <a:ext cx="1212849" cy="839420"/>
          </a:xfrm>
        </p:spPr>
        <p:txBody>
          <a:bodyPr>
            <a:normAutofit/>
          </a:bodyPr>
          <a:lstStyle>
            <a:lvl1pPr marL="0" indent="0" algn="ctr">
              <a:buNone/>
              <a:defRPr sz="4000" b="1">
                <a:solidFill>
                  <a:schemeClr val="bg1"/>
                </a:solidFill>
              </a:defRPr>
            </a:lvl1pPr>
          </a:lstStyle>
          <a:p>
            <a:pPr lvl="0"/>
            <a:r>
              <a:rPr lang="en-US" altLang="zh-CN" dirty="0"/>
              <a:t>1</a:t>
            </a:r>
            <a:endParaRPr lang="zh-CN" altLang="en-US" dirty="0"/>
          </a:p>
        </p:txBody>
      </p:sp>
      <p:sp>
        <p:nvSpPr>
          <p:cNvPr id="70" name="SmartArt 占位符 44"/>
          <p:cNvSpPr>
            <a:spLocks noGrp="1"/>
          </p:cNvSpPr>
          <p:nvPr>
            <p:ph type="pic" sz="quarter" idx="30"/>
          </p:nvPr>
        </p:nvSpPr>
        <p:spPr>
          <a:xfrm>
            <a:off x="13951145" y="4831924"/>
            <a:ext cx="1212850" cy="1212850"/>
          </a:xfrm>
          <a:solidFill>
            <a:schemeClr val="accent3"/>
          </a:solidFill>
        </p:spPr>
        <p:txBody>
          <a:bodyPr/>
          <a:lstStyle>
            <a:lvl1pPr marL="0" indent="0">
              <a:buNone/>
              <a:defRPr>
                <a:noFill/>
              </a:defRPr>
            </a:lvl1pPr>
          </a:lstStyle>
          <a:p>
            <a:endParaRPr lang="zh-CN" altLang="en-US" dirty="0"/>
          </a:p>
        </p:txBody>
      </p:sp>
      <p:sp>
        <p:nvSpPr>
          <p:cNvPr id="71" name="文本占位符 8"/>
          <p:cNvSpPr>
            <a:spLocks noGrp="1"/>
          </p:cNvSpPr>
          <p:nvPr>
            <p:ph type="body" sz="quarter" idx="31" hasCustomPrompt="1"/>
          </p:nvPr>
        </p:nvSpPr>
        <p:spPr>
          <a:xfrm>
            <a:off x="13951145" y="5018639"/>
            <a:ext cx="1212849" cy="839420"/>
          </a:xfrm>
        </p:spPr>
        <p:txBody>
          <a:bodyPr>
            <a:normAutofit/>
          </a:bodyPr>
          <a:lstStyle>
            <a:lvl1pPr marL="0" indent="0" algn="ctr">
              <a:buNone/>
              <a:defRPr sz="4000" b="1">
                <a:solidFill>
                  <a:schemeClr val="bg1"/>
                </a:solidFill>
              </a:defRPr>
            </a:lvl1pPr>
          </a:lstStyle>
          <a:p>
            <a:pPr lvl="0"/>
            <a:r>
              <a:rPr lang="en-US" altLang="zh-CN" dirty="0"/>
              <a:t>3</a:t>
            </a:r>
            <a:endParaRPr lang="zh-CN" altLang="en-US" dirty="0"/>
          </a:p>
        </p:txBody>
      </p:sp>
      <p:sp>
        <p:nvSpPr>
          <p:cNvPr id="72" name="SmartArt 占位符 44"/>
          <p:cNvSpPr>
            <a:spLocks noGrp="1"/>
          </p:cNvSpPr>
          <p:nvPr>
            <p:ph type="pic" sz="quarter" idx="32"/>
          </p:nvPr>
        </p:nvSpPr>
        <p:spPr>
          <a:xfrm>
            <a:off x="8916637" y="8890518"/>
            <a:ext cx="1212850" cy="1212850"/>
          </a:xfrm>
          <a:solidFill>
            <a:schemeClr val="accent3"/>
          </a:solidFill>
        </p:spPr>
        <p:txBody>
          <a:bodyPr/>
          <a:lstStyle>
            <a:lvl1pPr marL="0" indent="0">
              <a:buNone/>
              <a:defRPr>
                <a:noFill/>
              </a:defRPr>
            </a:lvl1pPr>
          </a:lstStyle>
          <a:p>
            <a:endParaRPr lang="zh-CN" altLang="en-US" dirty="0"/>
          </a:p>
        </p:txBody>
      </p:sp>
      <p:sp>
        <p:nvSpPr>
          <p:cNvPr id="73" name="文本占位符 8"/>
          <p:cNvSpPr>
            <a:spLocks noGrp="1"/>
          </p:cNvSpPr>
          <p:nvPr>
            <p:ph type="body" sz="quarter" idx="33" hasCustomPrompt="1"/>
          </p:nvPr>
        </p:nvSpPr>
        <p:spPr>
          <a:xfrm>
            <a:off x="8916637" y="9077233"/>
            <a:ext cx="1212849" cy="839420"/>
          </a:xfrm>
        </p:spPr>
        <p:txBody>
          <a:bodyPr>
            <a:normAutofit/>
          </a:bodyPr>
          <a:lstStyle>
            <a:lvl1pPr marL="0" indent="0" algn="ctr">
              <a:buNone/>
              <a:defRPr sz="4000" b="1">
                <a:solidFill>
                  <a:schemeClr val="bg1"/>
                </a:solidFill>
              </a:defRPr>
            </a:lvl1pPr>
          </a:lstStyle>
          <a:p>
            <a:pPr lvl="0"/>
            <a:r>
              <a:rPr lang="en-US" altLang="zh-CN" dirty="0"/>
              <a:t>2</a:t>
            </a:r>
            <a:endParaRPr lang="zh-CN" altLang="en-US" dirty="0"/>
          </a:p>
        </p:txBody>
      </p:sp>
      <p:sp>
        <p:nvSpPr>
          <p:cNvPr id="74" name="SmartArt 占位符 44"/>
          <p:cNvSpPr>
            <a:spLocks noGrp="1"/>
          </p:cNvSpPr>
          <p:nvPr>
            <p:ph type="pic" sz="quarter" idx="34"/>
          </p:nvPr>
        </p:nvSpPr>
        <p:spPr>
          <a:xfrm>
            <a:off x="13944762" y="8890518"/>
            <a:ext cx="1212850" cy="1212850"/>
          </a:xfrm>
          <a:solidFill>
            <a:schemeClr val="accent3"/>
          </a:solidFill>
        </p:spPr>
        <p:txBody>
          <a:bodyPr/>
          <a:lstStyle>
            <a:lvl1pPr marL="0" indent="0">
              <a:buNone/>
              <a:defRPr>
                <a:noFill/>
              </a:defRPr>
            </a:lvl1pPr>
          </a:lstStyle>
          <a:p>
            <a:endParaRPr lang="zh-CN" altLang="en-US" dirty="0"/>
          </a:p>
        </p:txBody>
      </p:sp>
      <p:sp>
        <p:nvSpPr>
          <p:cNvPr id="75" name="文本占位符 8"/>
          <p:cNvSpPr>
            <a:spLocks noGrp="1"/>
          </p:cNvSpPr>
          <p:nvPr>
            <p:ph type="body" sz="quarter" idx="35" hasCustomPrompt="1"/>
          </p:nvPr>
        </p:nvSpPr>
        <p:spPr>
          <a:xfrm>
            <a:off x="13944762" y="9077233"/>
            <a:ext cx="1212849" cy="839420"/>
          </a:xfrm>
        </p:spPr>
        <p:txBody>
          <a:bodyPr>
            <a:normAutofit/>
          </a:bodyPr>
          <a:lstStyle>
            <a:lvl1pPr marL="0" indent="0" algn="ctr">
              <a:buNone/>
              <a:defRPr sz="4000" b="1">
                <a:solidFill>
                  <a:schemeClr val="bg1"/>
                </a:solidFill>
              </a:defRPr>
            </a:lvl1pPr>
          </a:lstStyle>
          <a:p>
            <a:pPr lvl="0"/>
            <a:r>
              <a:rPr lang="en-US" altLang="zh-CN" dirty="0"/>
              <a:t>4</a:t>
            </a:r>
            <a:endParaRPr lang="zh-CN" altLang="en-US" dirty="0"/>
          </a:p>
        </p:txBody>
      </p:sp>
      <p:sp>
        <p:nvSpPr>
          <p:cNvPr id="76" name="文本占位符 8"/>
          <p:cNvSpPr>
            <a:spLocks noGrp="1"/>
          </p:cNvSpPr>
          <p:nvPr>
            <p:ph type="body" sz="quarter" idx="40"/>
          </p:nvPr>
        </p:nvSpPr>
        <p:spPr>
          <a:xfrm>
            <a:off x="3754328" y="9601169"/>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77" name="文本占位符 8"/>
          <p:cNvSpPr>
            <a:spLocks noGrp="1"/>
          </p:cNvSpPr>
          <p:nvPr>
            <p:ph type="body" sz="quarter" idx="41" hasCustomPrompt="1"/>
          </p:nvPr>
        </p:nvSpPr>
        <p:spPr>
          <a:xfrm>
            <a:off x="3754328" y="8898987"/>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78" name="文本占位符 8"/>
          <p:cNvSpPr>
            <a:spLocks noGrp="1"/>
          </p:cNvSpPr>
          <p:nvPr>
            <p:ph type="body" sz="quarter" idx="44"/>
          </p:nvPr>
        </p:nvSpPr>
        <p:spPr>
          <a:xfrm>
            <a:off x="15673265" y="5525433"/>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0" name="文本占位符 8"/>
          <p:cNvSpPr>
            <a:spLocks noGrp="1"/>
          </p:cNvSpPr>
          <p:nvPr>
            <p:ph type="body" sz="quarter" idx="45" hasCustomPrompt="1"/>
          </p:nvPr>
        </p:nvSpPr>
        <p:spPr>
          <a:xfrm>
            <a:off x="15673265" y="4823251"/>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2" name="文本占位符 8"/>
          <p:cNvSpPr>
            <a:spLocks noGrp="1"/>
          </p:cNvSpPr>
          <p:nvPr>
            <p:ph type="body" sz="quarter" idx="46"/>
          </p:nvPr>
        </p:nvSpPr>
        <p:spPr>
          <a:xfrm>
            <a:off x="15673265" y="9585601"/>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3" name="文本占位符 8"/>
          <p:cNvSpPr>
            <a:spLocks noGrp="1"/>
          </p:cNvSpPr>
          <p:nvPr>
            <p:ph type="body" sz="quarter" idx="47" hasCustomPrompt="1"/>
          </p:nvPr>
        </p:nvSpPr>
        <p:spPr>
          <a:xfrm>
            <a:off x="15673265" y="8883419"/>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29"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0"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1" name="文本占位符 6"/>
          <p:cNvSpPr>
            <a:spLocks noGrp="1"/>
          </p:cNvSpPr>
          <p:nvPr>
            <p:ph type="body" sz="quarter" idx="48"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49"/>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6类内容">
    <p:bg>
      <p:bgPr>
        <a:solidFill>
          <a:srgbClr val="FFFFFF"/>
        </a:solidFill>
        <a:effectLst/>
      </p:bgPr>
    </p:bg>
    <p:spTree>
      <p:nvGrpSpPr>
        <p:cNvPr id="1" name=""/>
        <p:cNvGrpSpPr/>
        <p:nvPr/>
      </p:nvGrpSpPr>
      <p:grpSpPr>
        <a:xfrm>
          <a:off x="0" y="0"/>
          <a:ext cx="0" cy="0"/>
          <a:chOff x="0" y="0"/>
          <a:chExt cx="0" cy="0"/>
        </a:xfrm>
      </p:grpSpPr>
      <p:sp>
        <p:nvSpPr>
          <p:cNvPr id="29" name="文本占位符 8"/>
          <p:cNvSpPr>
            <a:spLocks noGrp="1"/>
          </p:cNvSpPr>
          <p:nvPr>
            <p:ph type="body" sz="quarter" idx="24"/>
          </p:nvPr>
        </p:nvSpPr>
        <p:spPr>
          <a:xfrm>
            <a:off x="3754328" y="5063258"/>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30" name="文本占位符 8"/>
          <p:cNvSpPr>
            <a:spLocks noGrp="1"/>
          </p:cNvSpPr>
          <p:nvPr>
            <p:ph type="body" sz="quarter" idx="27" hasCustomPrompt="1"/>
          </p:nvPr>
        </p:nvSpPr>
        <p:spPr>
          <a:xfrm>
            <a:off x="3754328" y="4361076"/>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grpSp>
        <p:nvGrpSpPr>
          <p:cNvPr id="31" name="组合 30"/>
          <p:cNvGrpSpPr/>
          <p:nvPr userDrawn="1"/>
        </p:nvGrpSpPr>
        <p:grpSpPr>
          <a:xfrm>
            <a:off x="10163208" y="3522540"/>
            <a:ext cx="3781554" cy="8388399"/>
            <a:chOff x="10996419" y="3591744"/>
            <a:chExt cx="3781554" cy="8388399"/>
          </a:xfrm>
        </p:grpSpPr>
        <p:cxnSp>
          <p:nvCxnSpPr>
            <p:cNvPr id="32" name="直接连接符 31"/>
            <p:cNvCxnSpPr/>
            <p:nvPr userDrawn="1"/>
          </p:nvCxnSpPr>
          <p:spPr>
            <a:xfrm flipV="1">
              <a:off x="12887196" y="3813994"/>
              <a:ext cx="0" cy="7943899"/>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sp>
          <p:nvSpPr>
            <p:cNvPr id="33" name="菱形 32"/>
            <p:cNvSpPr/>
            <p:nvPr userDrawn="1"/>
          </p:nvSpPr>
          <p:spPr>
            <a:xfrm rot="5400000">
              <a:off x="12776071" y="3591744"/>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nvGrpSpPr>
            <p:cNvPr id="34" name="组合 33"/>
            <p:cNvGrpSpPr/>
            <p:nvPr userDrawn="1"/>
          </p:nvGrpSpPr>
          <p:grpSpPr>
            <a:xfrm>
              <a:off x="12776071" y="4913490"/>
              <a:ext cx="222250" cy="5744906"/>
              <a:chOff x="12776071" y="4564409"/>
              <a:chExt cx="222250" cy="5744906"/>
            </a:xfrm>
          </p:grpSpPr>
          <p:sp>
            <p:nvSpPr>
              <p:cNvPr id="41" name="菱形 40"/>
              <p:cNvSpPr/>
              <p:nvPr userDrawn="1"/>
            </p:nvSpPr>
            <p:spPr>
              <a:xfrm rot="5400000">
                <a:off x="12776071" y="4564409"/>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2" name="菱形 41"/>
              <p:cNvSpPr/>
              <p:nvPr userDrawn="1"/>
            </p:nvSpPr>
            <p:spPr>
              <a:xfrm rot="5400000">
                <a:off x="12776071" y="7325737"/>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菱形 42"/>
              <p:cNvSpPr/>
              <p:nvPr userDrawn="1"/>
            </p:nvSpPr>
            <p:spPr>
              <a:xfrm rot="5400000">
                <a:off x="12776071" y="10087065"/>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35" name="菱形 34"/>
            <p:cNvSpPr/>
            <p:nvPr userDrawn="1"/>
          </p:nvSpPr>
          <p:spPr>
            <a:xfrm rot="5400000">
              <a:off x="12776071" y="11757893"/>
              <a:ext cx="222250" cy="222250"/>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cxnSp>
          <p:nvCxnSpPr>
            <p:cNvPr id="36" name="直接连接符 35"/>
            <p:cNvCxnSpPr/>
            <p:nvPr userDrawn="1"/>
          </p:nvCxnSpPr>
          <p:spPr>
            <a:xfrm flipV="1">
              <a:off x="10996419" y="5024615"/>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8" name="直接连接符 37"/>
            <p:cNvCxnSpPr/>
            <p:nvPr userDrawn="1"/>
          </p:nvCxnSpPr>
          <p:spPr>
            <a:xfrm flipV="1">
              <a:off x="10996419" y="7785943"/>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cxnSp>
          <p:nvCxnSpPr>
            <p:cNvPr id="39" name="直接连接符 38"/>
            <p:cNvCxnSpPr/>
            <p:nvPr userDrawn="1"/>
          </p:nvCxnSpPr>
          <p:spPr>
            <a:xfrm flipV="1">
              <a:off x="10996419" y="10536999"/>
              <a:ext cx="3781554" cy="1"/>
            </a:xfrm>
            <a:prstGeom prst="line">
              <a:avLst/>
            </a:prstGeom>
            <a:ln w="25400">
              <a:solidFill>
                <a:schemeClr val="accent3"/>
              </a:solidFill>
              <a:prstDash val="dash"/>
            </a:ln>
          </p:spPr>
          <p:style>
            <a:lnRef idx="1">
              <a:schemeClr val="accent1"/>
            </a:lnRef>
            <a:fillRef idx="0">
              <a:schemeClr val="accent1"/>
            </a:fillRef>
            <a:effectRef idx="0">
              <a:schemeClr val="accent1"/>
            </a:effectRef>
            <a:fontRef idx="minor">
              <a:schemeClr val="tx1"/>
            </a:fontRef>
          </p:style>
        </p:cxnSp>
      </p:grpSp>
      <p:sp>
        <p:nvSpPr>
          <p:cNvPr id="44" name="SmartArt 占位符 44"/>
          <p:cNvSpPr>
            <a:spLocks noGrp="1"/>
          </p:cNvSpPr>
          <p:nvPr>
            <p:ph type="pic" sz="quarter" idx="28"/>
          </p:nvPr>
        </p:nvSpPr>
        <p:spPr>
          <a:xfrm>
            <a:off x="8923020" y="4358016"/>
            <a:ext cx="1212850" cy="1212850"/>
          </a:xfrm>
          <a:solidFill>
            <a:schemeClr val="accent3"/>
          </a:solidFill>
        </p:spPr>
        <p:txBody>
          <a:bodyPr/>
          <a:lstStyle>
            <a:lvl1pPr marL="0" indent="0">
              <a:buNone/>
              <a:defRPr>
                <a:noFill/>
              </a:defRPr>
            </a:lvl1pPr>
          </a:lstStyle>
          <a:p>
            <a:endParaRPr lang="zh-CN" altLang="en-US" dirty="0"/>
          </a:p>
        </p:txBody>
      </p:sp>
      <p:sp>
        <p:nvSpPr>
          <p:cNvPr id="45" name="文本占位符 8"/>
          <p:cNvSpPr>
            <a:spLocks noGrp="1"/>
          </p:cNvSpPr>
          <p:nvPr>
            <p:ph type="body" sz="quarter" idx="29" hasCustomPrompt="1"/>
          </p:nvPr>
        </p:nvSpPr>
        <p:spPr>
          <a:xfrm>
            <a:off x="8923020" y="4544731"/>
            <a:ext cx="1212849" cy="839420"/>
          </a:xfrm>
        </p:spPr>
        <p:txBody>
          <a:bodyPr>
            <a:normAutofit/>
          </a:bodyPr>
          <a:lstStyle>
            <a:lvl1pPr marL="0" indent="0" algn="ctr">
              <a:buNone/>
              <a:defRPr sz="4000" b="1">
                <a:solidFill>
                  <a:schemeClr val="bg1"/>
                </a:solidFill>
              </a:defRPr>
            </a:lvl1pPr>
          </a:lstStyle>
          <a:p>
            <a:pPr lvl="0"/>
            <a:r>
              <a:rPr lang="en-US" altLang="zh-CN" dirty="0"/>
              <a:t>1</a:t>
            </a:r>
            <a:endParaRPr lang="zh-CN" altLang="en-US" dirty="0"/>
          </a:p>
        </p:txBody>
      </p:sp>
      <p:sp>
        <p:nvSpPr>
          <p:cNvPr id="46" name="SmartArt 占位符 44"/>
          <p:cNvSpPr>
            <a:spLocks noGrp="1"/>
          </p:cNvSpPr>
          <p:nvPr>
            <p:ph type="pic" sz="quarter" idx="30"/>
          </p:nvPr>
        </p:nvSpPr>
        <p:spPr>
          <a:xfrm>
            <a:off x="13951145" y="4354181"/>
            <a:ext cx="1212850" cy="1212850"/>
          </a:xfrm>
          <a:solidFill>
            <a:schemeClr val="accent3"/>
          </a:solidFill>
        </p:spPr>
        <p:txBody>
          <a:bodyPr/>
          <a:lstStyle>
            <a:lvl1pPr marL="0" indent="0">
              <a:buNone/>
              <a:defRPr>
                <a:noFill/>
              </a:defRPr>
            </a:lvl1pPr>
          </a:lstStyle>
          <a:p>
            <a:endParaRPr lang="zh-CN" altLang="en-US" dirty="0"/>
          </a:p>
        </p:txBody>
      </p:sp>
      <p:sp>
        <p:nvSpPr>
          <p:cNvPr id="47" name="文本占位符 8"/>
          <p:cNvSpPr>
            <a:spLocks noGrp="1"/>
          </p:cNvSpPr>
          <p:nvPr>
            <p:ph type="body" sz="quarter" idx="31" hasCustomPrompt="1"/>
          </p:nvPr>
        </p:nvSpPr>
        <p:spPr>
          <a:xfrm>
            <a:off x="13951145" y="4540896"/>
            <a:ext cx="1212849" cy="839420"/>
          </a:xfrm>
        </p:spPr>
        <p:txBody>
          <a:bodyPr>
            <a:normAutofit/>
          </a:bodyPr>
          <a:lstStyle>
            <a:lvl1pPr marL="0" indent="0" algn="ctr">
              <a:buNone/>
              <a:defRPr sz="4000" b="1">
                <a:solidFill>
                  <a:schemeClr val="bg1"/>
                </a:solidFill>
              </a:defRPr>
            </a:lvl1pPr>
          </a:lstStyle>
          <a:p>
            <a:pPr lvl="0"/>
            <a:r>
              <a:rPr lang="en-US" altLang="zh-CN" dirty="0"/>
              <a:t>4</a:t>
            </a:r>
            <a:endParaRPr lang="zh-CN" altLang="en-US" dirty="0"/>
          </a:p>
        </p:txBody>
      </p:sp>
      <p:sp>
        <p:nvSpPr>
          <p:cNvPr id="48" name="SmartArt 占位符 44"/>
          <p:cNvSpPr>
            <a:spLocks noGrp="1"/>
          </p:cNvSpPr>
          <p:nvPr>
            <p:ph type="pic" sz="quarter" idx="32"/>
          </p:nvPr>
        </p:nvSpPr>
        <p:spPr>
          <a:xfrm>
            <a:off x="8916637" y="7107543"/>
            <a:ext cx="1212850" cy="1212850"/>
          </a:xfrm>
          <a:solidFill>
            <a:schemeClr val="accent3"/>
          </a:solidFill>
        </p:spPr>
        <p:txBody>
          <a:bodyPr/>
          <a:lstStyle>
            <a:lvl1pPr marL="0" indent="0">
              <a:buNone/>
              <a:defRPr>
                <a:noFill/>
              </a:defRPr>
            </a:lvl1pPr>
          </a:lstStyle>
          <a:p>
            <a:endParaRPr lang="zh-CN" altLang="en-US" dirty="0"/>
          </a:p>
        </p:txBody>
      </p:sp>
      <p:sp>
        <p:nvSpPr>
          <p:cNvPr id="49" name="文本占位符 8"/>
          <p:cNvSpPr>
            <a:spLocks noGrp="1"/>
          </p:cNvSpPr>
          <p:nvPr>
            <p:ph type="body" sz="quarter" idx="33" hasCustomPrompt="1"/>
          </p:nvPr>
        </p:nvSpPr>
        <p:spPr>
          <a:xfrm>
            <a:off x="8916637" y="7294258"/>
            <a:ext cx="1212849" cy="839420"/>
          </a:xfrm>
        </p:spPr>
        <p:txBody>
          <a:bodyPr>
            <a:normAutofit/>
          </a:bodyPr>
          <a:lstStyle>
            <a:lvl1pPr marL="0" indent="0" algn="ctr">
              <a:buNone/>
              <a:defRPr sz="4000" b="1">
                <a:solidFill>
                  <a:schemeClr val="bg1"/>
                </a:solidFill>
              </a:defRPr>
            </a:lvl1pPr>
          </a:lstStyle>
          <a:p>
            <a:pPr lvl="0"/>
            <a:r>
              <a:rPr lang="en-US" altLang="zh-CN" dirty="0"/>
              <a:t>2</a:t>
            </a:r>
            <a:endParaRPr lang="zh-CN" altLang="en-US" dirty="0"/>
          </a:p>
        </p:txBody>
      </p:sp>
      <p:sp>
        <p:nvSpPr>
          <p:cNvPr id="50" name="SmartArt 占位符 44"/>
          <p:cNvSpPr>
            <a:spLocks noGrp="1"/>
          </p:cNvSpPr>
          <p:nvPr>
            <p:ph type="pic" sz="quarter" idx="34"/>
          </p:nvPr>
        </p:nvSpPr>
        <p:spPr>
          <a:xfrm>
            <a:off x="13944762" y="7107543"/>
            <a:ext cx="1212850" cy="1212850"/>
          </a:xfrm>
          <a:solidFill>
            <a:schemeClr val="accent3"/>
          </a:solidFill>
        </p:spPr>
        <p:txBody>
          <a:bodyPr/>
          <a:lstStyle>
            <a:lvl1pPr marL="0" indent="0">
              <a:buNone/>
              <a:defRPr>
                <a:noFill/>
              </a:defRPr>
            </a:lvl1pPr>
          </a:lstStyle>
          <a:p>
            <a:endParaRPr lang="zh-CN" altLang="en-US" dirty="0"/>
          </a:p>
        </p:txBody>
      </p:sp>
      <p:sp>
        <p:nvSpPr>
          <p:cNvPr id="51" name="文本占位符 8"/>
          <p:cNvSpPr>
            <a:spLocks noGrp="1"/>
          </p:cNvSpPr>
          <p:nvPr>
            <p:ph type="body" sz="quarter" idx="35" hasCustomPrompt="1"/>
          </p:nvPr>
        </p:nvSpPr>
        <p:spPr>
          <a:xfrm>
            <a:off x="13944762" y="7294258"/>
            <a:ext cx="1212849" cy="839420"/>
          </a:xfrm>
        </p:spPr>
        <p:txBody>
          <a:bodyPr>
            <a:normAutofit/>
          </a:bodyPr>
          <a:lstStyle>
            <a:lvl1pPr marL="0" indent="0" algn="ctr">
              <a:buNone/>
              <a:defRPr sz="4000" b="1">
                <a:solidFill>
                  <a:schemeClr val="bg1"/>
                </a:solidFill>
              </a:defRPr>
            </a:lvl1pPr>
          </a:lstStyle>
          <a:p>
            <a:pPr lvl="0"/>
            <a:r>
              <a:rPr lang="en-US" altLang="zh-CN" dirty="0"/>
              <a:t>5</a:t>
            </a:r>
            <a:endParaRPr lang="zh-CN" altLang="en-US" dirty="0"/>
          </a:p>
        </p:txBody>
      </p:sp>
      <p:sp>
        <p:nvSpPr>
          <p:cNvPr id="52" name="SmartArt 占位符 44"/>
          <p:cNvSpPr>
            <a:spLocks noGrp="1"/>
          </p:cNvSpPr>
          <p:nvPr>
            <p:ph type="pic" sz="quarter" idx="36"/>
          </p:nvPr>
        </p:nvSpPr>
        <p:spPr>
          <a:xfrm>
            <a:off x="8916636" y="9864078"/>
            <a:ext cx="1212850" cy="1212850"/>
          </a:xfrm>
          <a:solidFill>
            <a:schemeClr val="accent3"/>
          </a:solidFill>
        </p:spPr>
        <p:txBody>
          <a:bodyPr/>
          <a:lstStyle>
            <a:lvl1pPr marL="0" indent="0">
              <a:buNone/>
              <a:defRPr>
                <a:noFill/>
              </a:defRPr>
            </a:lvl1pPr>
          </a:lstStyle>
          <a:p>
            <a:endParaRPr lang="zh-CN" altLang="en-US" dirty="0"/>
          </a:p>
        </p:txBody>
      </p:sp>
      <p:sp>
        <p:nvSpPr>
          <p:cNvPr id="53" name="文本占位符 8"/>
          <p:cNvSpPr>
            <a:spLocks noGrp="1"/>
          </p:cNvSpPr>
          <p:nvPr>
            <p:ph type="body" sz="quarter" idx="37" hasCustomPrompt="1"/>
          </p:nvPr>
        </p:nvSpPr>
        <p:spPr>
          <a:xfrm>
            <a:off x="8916636" y="10050793"/>
            <a:ext cx="1212849" cy="839420"/>
          </a:xfrm>
        </p:spPr>
        <p:txBody>
          <a:bodyPr>
            <a:normAutofit/>
          </a:bodyPr>
          <a:lstStyle>
            <a:lvl1pPr marL="0" indent="0" algn="ctr">
              <a:buNone/>
              <a:defRPr sz="4000" b="1">
                <a:solidFill>
                  <a:schemeClr val="bg1"/>
                </a:solidFill>
              </a:defRPr>
            </a:lvl1pPr>
          </a:lstStyle>
          <a:p>
            <a:pPr lvl="0"/>
            <a:r>
              <a:rPr lang="en-US" altLang="zh-CN" dirty="0"/>
              <a:t>3</a:t>
            </a:r>
            <a:endParaRPr lang="zh-CN" altLang="en-US" dirty="0"/>
          </a:p>
        </p:txBody>
      </p:sp>
      <p:sp>
        <p:nvSpPr>
          <p:cNvPr id="54" name="SmartArt 占位符 44"/>
          <p:cNvSpPr>
            <a:spLocks noGrp="1"/>
          </p:cNvSpPr>
          <p:nvPr>
            <p:ph type="pic" sz="quarter" idx="38"/>
          </p:nvPr>
        </p:nvSpPr>
        <p:spPr>
          <a:xfrm>
            <a:off x="13944761" y="9864078"/>
            <a:ext cx="1212850" cy="1212850"/>
          </a:xfrm>
          <a:solidFill>
            <a:schemeClr val="accent3"/>
          </a:solidFill>
        </p:spPr>
        <p:txBody>
          <a:bodyPr/>
          <a:lstStyle>
            <a:lvl1pPr marL="0" indent="0">
              <a:buNone/>
              <a:defRPr>
                <a:noFill/>
              </a:defRPr>
            </a:lvl1pPr>
          </a:lstStyle>
          <a:p>
            <a:endParaRPr lang="zh-CN" altLang="en-US" dirty="0"/>
          </a:p>
        </p:txBody>
      </p:sp>
      <p:sp>
        <p:nvSpPr>
          <p:cNvPr id="55" name="文本占位符 8"/>
          <p:cNvSpPr>
            <a:spLocks noGrp="1"/>
          </p:cNvSpPr>
          <p:nvPr>
            <p:ph type="body" sz="quarter" idx="39" hasCustomPrompt="1"/>
          </p:nvPr>
        </p:nvSpPr>
        <p:spPr>
          <a:xfrm>
            <a:off x="13944761" y="10050793"/>
            <a:ext cx="1212849" cy="839420"/>
          </a:xfrm>
        </p:spPr>
        <p:txBody>
          <a:bodyPr>
            <a:normAutofit/>
          </a:bodyPr>
          <a:lstStyle>
            <a:lvl1pPr marL="0" indent="0" algn="ctr">
              <a:buNone/>
              <a:defRPr sz="4000" b="1">
                <a:solidFill>
                  <a:schemeClr val="bg1"/>
                </a:solidFill>
              </a:defRPr>
            </a:lvl1pPr>
          </a:lstStyle>
          <a:p>
            <a:pPr lvl="0"/>
            <a:r>
              <a:rPr lang="en-US" altLang="zh-CN" dirty="0"/>
              <a:t>6</a:t>
            </a:r>
            <a:endParaRPr lang="zh-CN" altLang="en-US" dirty="0"/>
          </a:p>
        </p:txBody>
      </p:sp>
      <p:sp>
        <p:nvSpPr>
          <p:cNvPr id="56" name="文本占位符 8"/>
          <p:cNvSpPr>
            <a:spLocks noGrp="1"/>
          </p:cNvSpPr>
          <p:nvPr>
            <p:ph type="body" sz="quarter" idx="40"/>
          </p:nvPr>
        </p:nvSpPr>
        <p:spPr>
          <a:xfrm>
            <a:off x="3754328" y="7818194"/>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57" name="文本占位符 8"/>
          <p:cNvSpPr>
            <a:spLocks noGrp="1"/>
          </p:cNvSpPr>
          <p:nvPr>
            <p:ph type="body" sz="quarter" idx="41" hasCustomPrompt="1"/>
          </p:nvPr>
        </p:nvSpPr>
        <p:spPr>
          <a:xfrm>
            <a:off x="3754328" y="7116012"/>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79" name="文本占位符 8"/>
          <p:cNvSpPr>
            <a:spLocks noGrp="1"/>
          </p:cNvSpPr>
          <p:nvPr>
            <p:ph type="body" sz="quarter" idx="42"/>
          </p:nvPr>
        </p:nvSpPr>
        <p:spPr>
          <a:xfrm>
            <a:off x="3754328" y="10560074"/>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1" name="文本占位符 8"/>
          <p:cNvSpPr>
            <a:spLocks noGrp="1"/>
          </p:cNvSpPr>
          <p:nvPr>
            <p:ph type="body" sz="quarter" idx="43" hasCustomPrompt="1"/>
          </p:nvPr>
        </p:nvSpPr>
        <p:spPr>
          <a:xfrm>
            <a:off x="3754328" y="9857892"/>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4" name="文本占位符 8"/>
          <p:cNvSpPr>
            <a:spLocks noGrp="1"/>
          </p:cNvSpPr>
          <p:nvPr>
            <p:ph type="body" sz="quarter" idx="44"/>
          </p:nvPr>
        </p:nvSpPr>
        <p:spPr>
          <a:xfrm>
            <a:off x="15673265" y="5047690"/>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5" name="文本占位符 8"/>
          <p:cNvSpPr>
            <a:spLocks noGrp="1"/>
          </p:cNvSpPr>
          <p:nvPr>
            <p:ph type="body" sz="quarter" idx="45" hasCustomPrompt="1"/>
          </p:nvPr>
        </p:nvSpPr>
        <p:spPr>
          <a:xfrm>
            <a:off x="15673265" y="4345508"/>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6" name="文本占位符 8"/>
          <p:cNvSpPr>
            <a:spLocks noGrp="1"/>
          </p:cNvSpPr>
          <p:nvPr>
            <p:ph type="body" sz="quarter" idx="46"/>
          </p:nvPr>
        </p:nvSpPr>
        <p:spPr>
          <a:xfrm>
            <a:off x="15673265" y="7802626"/>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7" name="文本占位符 8"/>
          <p:cNvSpPr>
            <a:spLocks noGrp="1"/>
          </p:cNvSpPr>
          <p:nvPr>
            <p:ph type="body" sz="quarter" idx="47" hasCustomPrompt="1"/>
          </p:nvPr>
        </p:nvSpPr>
        <p:spPr>
          <a:xfrm>
            <a:off x="15673265" y="7100444"/>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88" name="文本占位符 8"/>
          <p:cNvSpPr>
            <a:spLocks noGrp="1"/>
          </p:cNvSpPr>
          <p:nvPr>
            <p:ph type="body" sz="quarter" idx="48"/>
          </p:nvPr>
        </p:nvSpPr>
        <p:spPr>
          <a:xfrm>
            <a:off x="15673265" y="10544506"/>
            <a:ext cx="4557752" cy="1628208"/>
          </a:xfrm>
        </p:spPr>
        <p:txBody>
          <a:bodyPr>
            <a:normAutofit/>
          </a:bodyPr>
          <a:lstStyle>
            <a:lvl1pPr marL="0" indent="0" algn="r">
              <a:buNone/>
              <a:defRPr sz="2400">
                <a:solidFill>
                  <a:schemeClr val="tx2"/>
                </a:solidFill>
              </a:defRPr>
            </a:lvl1pPr>
          </a:lstStyle>
          <a:p>
            <a:pPr lvl="0"/>
            <a:r>
              <a:rPr lang="zh-CN" altLang="en-US" dirty="0"/>
              <a:t>单击此处编辑母版文本样式</a:t>
            </a:r>
            <a:endParaRPr lang="zh-CN" altLang="en-US" dirty="0"/>
          </a:p>
        </p:txBody>
      </p:sp>
      <p:sp>
        <p:nvSpPr>
          <p:cNvPr id="89" name="文本占位符 8"/>
          <p:cNvSpPr>
            <a:spLocks noGrp="1"/>
          </p:cNvSpPr>
          <p:nvPr>
            <p:ph type="body" sz="quarter" idx="49" hasCustomPrompt="1"/>
          </p:nvPr>
        </p:nvSpPr>
        <p:spPr>
          <a:xfrm>
            <a:off x="15673265" y="9842324"/>
            <a:ext cx="4557752" cy="609903"/>
          </a:xfrm>
        </p:spPr>
        <p:txBody>
          <a:bodyPr>
            <a:normAutofit/>
          </a:bodyPr>
          <a:lstStyle>
            <a:lvl1pPr marL="0" indent="0" algn="r">
              <a:buNone/>
              <a:defRPr sz="3000" b="0">
                <a:solidFill>
                  <a:schemeClr val="bg2">
                    <a:lumMod val="25000"/>
                  </a:schemeClr>
                </a:solidFill>
              </a:defRPr>
            </a:lvl1pPr>
          </a:lstStyle>
          <a:p>
            <a:pPr lvl="0"/>
            <a:r>
              <a:rPr lang="zh-CN" altLang="en-US" dirty="0"/>
              <a:t>单击此处输入标题</a:t>
            </a:r>
            <a:endParaRPr lang="zh-CN" altLang="en-US" dirty="0"/>
          </a:p>
        </p:txBody>
      </p:sp>
      <p:sp>
        <p:nvSpPr>
          <p:cNvPr id="40" name="文本占位符 2"/>
          <p:cNvSpPr>
            <a:spLocks noGrp="1"/>
          </p:cNvSpPr>
          <p:nvPr>
            <p:ph type="body" sz="quarter" idx="17"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9"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60" name="文本占位符 6"/>
          <p:cNvSpPr>
            <a:spLocks noGrp="1"/>
          </p:cNvSpPr>
          <p:nvPr>
            <p:ph type="body" sz="quarter" idx="50"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2" name="灯片编号占位符 1"/>
          <p:cNvSpPr>
            <a:spLocks noGrp="1"/>
          </p:cNvSpPr>
          <p:nvPr>
            <p:ph type="sldNum" sz="quarter" idx="51"/>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3类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8" name="Freeform 3"/>
          <p:cNvSpPr/>
          <p:nvPr userDrawn="1"/>
        </p:nvSpPr>
        <p:spPr bwMode="auto">
          <a:xfrm>
            <a:off x="9318381" y="4282274"/>
            <a:ext cx="4433642" cy="4556007"/>
          </a:xfrm>
          <a:custGeom>
            <a:avLst/>
            <a:gdLst>
              <a:gd name="T0" fmla="*/ 547 w 1071"/>
              <a:gd name="T1" fmla="*/ 0 h 1101"/>
              <a:gd name="T2" fmla="*/ 0 w 1071"/>
              <a:gd name="T3" fmla="*/ 547 h 1101"/>
              <a:gd name="T4" fmla="*/ 263 w 1071"/>
              <a:gd name="T5" fmla="*/ 1015 h 1101"/>
              <a:gd name="T6" fmla="*/ 213 w 1071"/>
              <a:gd name="T7" fmla="*/ 1101 h 1101"/>
              <a:gd name="T8" fmla="*/ 604 w 1071"/>
              <a:gd name="T9" fmla="*/ 1101 h 1101"/>
              <a:gd name="T10" fmla="*/ 409 w 1071"/>
              <a:gd name="T11" fmla="*/ 762 h 1101"/>
              <a:gd name="T12" fmla="*/ 359 w 1071"/>
              <a:gd name="T13" fmla="*/ 847 h 1101"/>
              <a:gd name="T14" fmla="*/ 193 w 1071"/>
              <a:gd name="T15" fmla="*/ 547 h 1101"/>
              <a:gd name="T16" fmla="*/ 547 w 1071"/>
              <a:gd name="T17" fmla="*/ 194 h 1101"/>
              <a:gd name="T18" fmla="*/ 859 w 1071"/>
              <a:gd name="T19" fmla="*/ 381 h 1101"/>
              <a:gd name="T20" fmla="*/ 938 w 1071"/>
              <a:gd name="T21" fmla="*/ 375 h 1101"/>
              <a:gd name="T22" fmla="*/ 1071 w 1071"/>
              <a:gd name="T23" fmla="*/ 390 h 1101"/>
              <a:gd name="T24" fmla="*/ 547 w 1071"/>
              <a:gd name="T25" fmla="*/ 0 h 1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071" h="1101">
                <a:moveTo>
                  <a:pt x="547" y="0"/>
                </a:moveTo>
                <a:cubicBezTo>
                  <a:pt x="245" y="0"/>
                  <a:pt x="0" y="245"/>
                  <a:pt x="0" y="547"/>
                </a:cubicBezTo>
                <a:cubicBezTo>
                  <a:pt x="0" y="745"/>
                  <a:pt x="105" y="919"/>
                  <a:pt x="263" y="1015"/>
                </a:cubicBezTo>
                <a:cubicBezTo>
                  <a:pt x="213" y="1101"/>
                  <a:pt x="213" y="1101"/>
                  <a:pt x="213" y="1101"/>
                </a:cubicBezTo>
                <a:cubicBezTo>
                  <a:pt x="604" y="1101"/>
                  <a:pt x="604" y="1101"/>
                  <a:pt x="604" y="1101"/>
                </a:cubicBezTo>
                <a:cubicBezTo>
                  <a:pt x="409" y="762"/>
                  <a:pt x="409" y="762"/>
                  <a:pt x="409" y="762"/>
                </a:cubicBezTo>
                <a:cubicBezTo>
                  <a:pt x="359" y="847"/>
                  <a:pt x="359" y="847"/>
                  <a:pt x="359" y="847"/>
                </a:cubicBezTo>
                <a:cubicBezTo>
                  <a:pt x="260" y="785"/>
                  <a:pt x="193" y="674"/>
                  <a:pt x="193" y="547"/>
                </a:cubicBezTo>
                <a:cubicBezTo>
                  <a:pt x="193" y="352"/>
                  <a:pt x="352" y="194"/>
                  <a:pt x="547" y="194"/>
                </a:cubicBezTo>
                <a:cubicBezTo>
                  <a:pt x="682" y="194"/>
                  <a:pt x="799" y="269"/>
                  <a:pt x="859" y="381"/>
                </a:cubicBezTo>
                <a:cubicBezTo>
                  <a:pt x="885" y="377"/>
                  <a:pt x="911" y="375"/>
                  <a:pt x="938" y="375"/>
                </a:cubicBezTo>
                <a:cubicBezTo>
                  <a:pt x="984" y="375"/>
                  <a:pt x="1029" y="380"/>
                  <a:pt x="1071" y="390"/>
                </a:cubicBezTo>
                <a:cubicBezTo>
                  <a:pt x="1004" y="165"/>
                  <a:pt x="795" y="0"/>
                  <a:pt x="547" y="0"/>
                </a:cubicBezTo>
                <a:close/>
              </a:path>
            </a:pathLst>
          </a:custGeom>
          <a:solidFill>
            <a:schemeClr val="accent1"/>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0" name="Freeform 4"/>
          <p:cNvSpPr/>
          <p:nvPr userDrawn="1"/>
        </p:nvSpPr>
        <p:spPr bwMode="auto">
          <a:xfrm>
            <a:off x="11057119" y="5941331"/>
            <a:ext cx="4410876" cy="4587309"/>
          </a:xfrm>
          <a:custGeom>
            <a:avLst/>
            <a:gdLst>
              <a:gd name="T0" fmla="*/ 518 w 1065"/>
              <a:gd name="T1" fmla="*/ 14 h 1108"/>
              <a:gd name="T2" fmla="*/ 245 w 1065"/>
              <a:gd name="T3" fmla="*/ 87 h 1108"/>
              <a:gd name="T4" fmla="*/ 195 w 1065"/>
              <a:gd name="T5" fmla="*/ 0 h 1108"/>
              <a:gd name="T6" fmla="*/ 0 w 1065"/>
              <a:gd name="T7" fmla="*/ 339 h 1108"/>
              <a:gd name="T8" fmla="*/ 391 w 1065"/>
              <a:gd name="T9" fmla="*/ 339 h 1108"/>
              <a:gd name="T10" fmla="*/ 342 w 1065"/>
              <a:gd name="T11" fmla="*/ 254 h 1108"/>
              <a:gd name="T12" fmla="*/ 518 w 1065"/>
              <a:gd name="T13" fmla="*/ 208 h 1108"/>
              <a:gd name="T14" fmla="*/ 872 w 1065"/>
              <a:gd name="T15" fmla="*/ 561 h 1108"/>
              <a:gd name="T16" fmla="*/ 518 w 1065"/>
              <a:gd name="T17" fmla="*/ 915 h 1108"/>
              <a:gd name="T18" fmla="*/ 505 w 1065"/>
              <a:gd name="T19" fmla="*/ 915 h 1108"/>
              <a:gd name="T20" fmla="*/ 385 w 1065"/>
              <a:gd name="T21" fmla="*/ 1092 h 1108"/>
              <a:gd name="T22" fmla="*/ 518 w 1065"/>
              <a:gd name="T23" fmla="*/ 1108 h 1108"/>
              <a:gd name="T24" fmla="*/ 1065 w 1065"/>
              <a:gd name="T25" fmla="*/ 561 h 1108"/>
              <a:gd name="T26" fmla="*/ 518 w 1065"/>
              <a:gd name="T27" fmla="*/ 14 h 1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65" h="1108">
                <a:moveTo>
                  <a:pt x="518" y="14"/>
                </a:moveTo>
                <a:cubicBezTo>
                  <a:pt x="419" y="14"/>
                  <a:pt x="326" y="41"/>
                  <a:pt x="245" y="87"/>
                </a:cubicBezTo>
                <a:cubicBezTo>
                  <a:pt x="195" y="0"/>
                  <a:pt x="195" y="0"/>
                  <a:pt x="195" y="0"/>
                </a:cubicBezTo>
                <a:cubicBezTo>
                  <a:pt x="0" y="339"/>
                  <a:pt x="0" y="339"/>
                  <a:pt x="0" y="339"/>
                </a:cubicBezTo>
                <a:cubicBezTo>
                  <a:pt x="391" y="339"/>
                  <a:pt x="391" y="339"/>
                  <a:pt x="391" y="339"/>
                </a:cubicBezTo>
                <a:cubicBezTo>
                  <a:pt x="342" y="254"/>
                  <a:pt x="342" y="254"/>
                  <a:pt x="342" y="254"/>
                </a:cubicBezTo>
                <a:cubicBezTo>
                  <a:pt x="394" y="225"/>
                  <a:pt x="454" y="208"/>
                  <a:pt x="518" y="208"/>
                </a:cubicBezTo>
                <a:cubicBezTo>
                  <a:pt x="713" y="208"/>
                  <a:pt x="872" y="366"/>
                  <a:pt x="872" y="561"/>
                </a:cubicBezTo>
                <a:cubicBezTo>
                  <a:pt x="872" y="757"/>
                  <a:pt x="713" y="915"/>
                  <a:pt x="518" y="915"/>
                </a:cubicBezTo>
                <a:cubicBezTo>
                  <a:pt x="514" y="915"/>
                  <a:pt x="509" y="915"/>
                  <a:pt x="505" y="915"/>
                </a:cubicBezTo>
                <a:cubicBezTo>
                  <a:pt x="476" y="981"/>
                  <a:pt x="435" y="1041"/>
                  <a:pt x="385" y="1092"/>
                </a:cubicBezTo>
                <a:cubicBezTo>
                  <a:pt x="428" y="1103"/>
                  <a:pt x="472" y="1108"/>
                  <a:pt x="518" y="1108"/>
                </a:cubicBezTo>
                <a:cubicBezTo>
                  <a:pt x="820" y="1108"/>
                  <a:pt x="1065" y="863"/>
                  <a:pt x="1065" y="561"/>
                </a:cubicBezTo>
                <a:cubicBezTo>
                  <a:pt x="1065" y="259"/>
                  <a:pt x="820" y="14"/>
                  <a:pt x="518" y="14"/>
                </a:cubicBezTo>
                <a:close/>
              </a:path>
            </a:pathLst>
          </a:custGeom>
          <a:solidFill>
            <a:schemeClr val="accent2"/>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3" name="Freeform 5"/>
          <p:cNvSpPr/>
          <p:nvPr userDrawn="1"/>
        </p:nvSpPr>
        <p:spPr bwMode="auto">
          <a:xfrm>
            <a:off x="8652481" y="7227600"/>
            <a:ext cx="4900341" cy="3799044"/>
          </a:xfrm>
          <a:custGeom>
            <a:avLst/>
            <a:gdLst>
              <a:gd name="T0" fmla="*/ 1184 w 1184"/>
              <a:gd name="T1" fmla="*/ 388 h 917"/>
              <a:gd name="T2" fmla="*/ 988 w 1184"/>
              <a:gd name="T3" fmla="*/ 49 h 917"/>
              <a:gd name="T4" fmla="*/ 793 w 1184"/>
              <a:gd name="T5" fmla="*/ 388 h 917"/>
              <a:gd name="T6" fmla="*/ 900 w 1184"/>
              <a:gd name="T7" fmla="*/ 388 h 917"/>
              <a:gd name="T8" fmla="*/ 547 w 1184"/>
              <a:gd name="T9" fmla="*/ 724 h 917"/>
              <a:gd name="T10" fmla="*/ 193 w 1184"/>
              <a:gd name="T11" fmla="*/ 370 h 917"/>
              <a:gd name="T12" fmla="*/ 242 w 1184"/>
              <a:gd name="T13" fmla="*/ 192 h 917"/>
              <a:gd name="T14" fmla="*/ 145 w 1184"/>
              <a:gd name="T15" fmla="*/ 0 h 917"/>
              <a:gd name="T16" fmla="*/ 0 w 1184"/>
              <a:gd name="T17" fmla="*/ 370 h 917"/>
              <a:gd name="T18" fmla="*/ 547 w 1184"/>
              <a:gd name="T19" fmla="*/ 917 h 917"/>
              <a:gd name="T20" fmla="*/ 1094 w 1184"/>
              <a:gd name="T21" fmla="*/ 388 h 917"/>
              <a:gd name="T22" fmla="*/ 1184 w 1184"/>
              <a:gd name="T23" fmla="*/ 388 h 9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184" h="917">
                <a:moveTo>
                  <a:pt x="1184" y="388"/>
                </a:moveTo>
                <a:cubicBezTo>
                  <a:pt x="988" y="49"/>
                  <a:pt x="988" y="49"/>
                  <a:pt x="988" y="49"/>
                </a:cubicBezTo>
                <a:cubicBezTo>
                  <a:pt x="793" y="388"/>
                  <a:pt x="793" y="388"/>
                  <a:pt x="793" y="388"/>
                </a:cubicBezTo>
                <a:cubicBezTo>
                  <a:pt x="900" y="388"/>
                  <a:pt x="900" y="388"/>
                  <a:pt x="900" y="388"/>
                </a:cubicBezTo>
                <a:cubicBezTo>
                  <a:pt x="891" y="575"/>
                  <a:pt x="737" y="724"/>
                  <a:pt x="547" y="724"/>
                </a:cubicBezTo>
                <a:cubicBezTo>
                  <a:pt x="352" y="724"/>
                  <a:pt x="193" y="566"/>
                  <a:pt x="193" y="370"/>
                </a:cubicBezTo>
                <a:cubicBezTo>
                  <a:pt x="193" y="305"/>
                  <a:pt x="211" y="244"/>
                  <a:pt x="242" y="192"/>
                </a:cubicBezTo>
                <a:cubicBezTo>
                  <a:pt x="198" y="134"/>
                  <a:pt x="165" y="69"/>
                  <a:pt x="145" y="0"/>
                </a:cubicBezTo>
                <a:cubicBezTo>
                  <a:pt x="55" y="97"/>
                  <a:pt x="0" y="227"/>
                  <a:pt x="0" y="370"/>
                </a:cubicBezTo>
                <a:cubicBezTo>
                  <a:pt x="0" y="672"/>
                  <a:pt x="245" y="917"/>
                  <a:pt x="547" y="917"/>
                </a:cubicBezTo>
                <a:cubicBezTo>
                  <a:pt x="843" y="917"/>
                  <a:pt x="1085" y="682"/>
                  <a:pt x="1094" y="388"/>
                </a:cubicBezTo>
                <a:lnTo>
                  <a:pt x="1184" y="388"/>
                </a:lnTo>
                <a:close/>
              </a:path>
            </a:pathLst>
          </a:custGeom>
          <a:solidFill>
            <a:schemeClr val="accent4"/>
          </a:solidFill>
          <a:ln>
            <a:noFill/>
          </a:ln>
        </p:spPr>
        <p:txBody>
          <a:bodyPr vert="horz" wrap="square" lIns="55827" tIns="27914" rIns="55827" bIns="27914"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en-US"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3" name="文本占位符 2"/>
          <p:cNvSpPr>
            <a:spLocks noGrp="1"/>
          </p:cNvSpPr>
          <p:nvPr>
            <p:ph type="body" sz="quarter" idx="32" hasCustomPrompt="1"/>
          </p:nvPr>
        </p:nvSpPr>
        <p:spPr>
          <a:xfrm rot="17969049">
            <a:off x="9063160" y="5280397"/>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76" name="文本占位符 2"/>
          <p:cNvSpPr>
            <a:spLocks noGrp="1"/>
          </p:cNvSpPr>
          <p:nvPr>
            <p:ph type="body" sz="quarter" idx="33" hasCustomPrompt="1"/>
          </p:nvPr>
        </p:nvSpPr>
        <p:spPr>
          <a:xfrm>
            <a:off x="9764713" y="10307677"/>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77" name="文本占位符 2"/>
          <p:cNvSpPr>
            <a:spLocks noGrp="1"/>
          </p:cNvSpPr>
          <p:nvPr>
            <p:ph type="body" sz="quarter" idx="34" hasCustomPrompt="1"/>
          </p:nvPr>
        </p:nvSpPr>
        <p:spPr>
          <a:xfrm rot="17563896">
            <a:off x="13926143" y="8462838"/>
            <a:ext cx="2295525" cy="750887"/>
          </a:xfrm>
        </p:spPr>
        <p:txBody>
          <a:bodyPr>
            <a:normAutofit/>
          </a:bodyPr>
          <a:lstStyle>
            <a:lvl1pPr marL="0" indent="0" algn="ctr">
              <a:buNone/>
              <a:defRPr sz="2000">
                <a:solidFill>
                  <a:schemeClr val="bg1"/>
                </a:solidFill>
              </a:defRPr>
            </a:lvl1pPr>
          </a:lstStyle>
          <a:p>
            <a:pPr lvl="0"/>
            <a:r>
              <a:rPr lang="zh-CN" altLang="en-US" dirty="0"/>
              <a:t>单击此处</a:t>
            </a:r>
            <a:endParaRPr lang="zh-CN" altLang="en-US" dirty="0"/>
          </a:p>
        </p:txBody>
      </p:sp>
      <p:sp>
        <p:nvSpPr>
          <p:cNvPr id="13" name="文本占位符 8"/>
          <p:cNvSpPr>
            <a:spLocks noGrp="1"/>
          </p:cNvSpPr>
          <p:nvPr>
            <p:ph type="body" sz="quarter" idx="35" hasCustomPrompt="1"/>
          </p:nvPr>
        </p:nvSpPr>
        <p:spPr>
          <a:xfrm>
            <a:off x="15862401" y="7884399"/>
            <a:ext cx="6912412" cy="2157570"/>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4" name="文本占位符 8"/>
          <p:cNvSpPr>
            <a:spLocks noGrp="1"/>
          </p:cNvSpPr>
          <p:nvPr>
            <p:ph type="body" sz="quarter" idx="36" hasCustomPrompt="1"/>
          </p:nvPr>
        </p:nvSpPr>
        <p:spPr>
          <a:xfrm>
            <a:off x="1959294" y="4282274"/>
            <a:ext cx="7223177" cy="215757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15" name="文本占位符 8"/>
          <p:cNvSpPr>
            <a:spLocks noGrp="1"/>
          </p:cNvSpPr>
          <p:nvPr>
            <p:ph type="body" sz="quarter" idx="37" hasCustomPrompt="1"/>
          </p:nvPr>
        </p:nvSpPr>
        <p:spPr>
          <a:xfrm>
            <a:off x="1310681" y="8804410"/>
            <a:ext cx="7223177" cy="2157570"/>
          </a:xfrm>
        </p:spPr>
        <p:txBody>
          <a:bodyPr>
            <a:noAutofit/>
          </a:bodyPr>
          <a:lstStyle>
            <a:lvl1pPr marL="0" marR="0" indent="0" algn="r"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请输入文字内容进行补充说明；请输入文字内容进行补充说明；请输入文字内容进行补充说明；请输入文字内容进行补充说明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人物介绍">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2" name="文本占位符 8"/>
          <p:cNvSpPr>
            <a:spLocks noGrp="1"/>
          </p:cNvSpPr>
          <p:nvPr>
            <p:ph type="body" sz="quarter" idx="32" hasCustomPrompt="1"/>
          </p:nvPr>
        </p:nvSpPr>
        <p:spPr>
          <a:xfrm>
            <a:off x="8891587" y="8168353"/>
            <a:ext cx="13578425" cy="3173229"/>
          </a:xfrm>
        </p:spPr>
        <p:txBody>
          <a:bodyPr>
            <a:noAutofit/>
          </a:bodyPr>
          <a:lstStyle>
            <a:lvl1pPr marL="342900" marR="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342900" marR="0" lvl="0" indent="-342900" algn="l" defTabSz="914400" rtl="0" eaLnBrk="1" fontAlgn="auto" latinLnBrk="0" hangingPunct="1">
              <a:lnSpc>
                <a:spcPct val="150000"/>
              </a:lnSpc>
              <a:spcBef>
                <a:spcPts val="0"/>
              </a:spcBef>
              <a:spcAft>
                <a:spcPts val="0"/>
              </a:spcAft>
              <a:buClrTx/>
              <a:buSzTx/>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endParaRPr lang="en-US" altLang="zh-CN" dirty="0"/>
          </a:p>
          <a:p>
            <a:pPr marL="342900" marR="0" lvl="0" indent="-342900" algn="l" defTabSz="914400" rtl="0" eaLnBrk="1" fontAlgn="auto" latinLnBrk="0" hangingPunct="1">
              <a:lnSpc>
                <a:spcPct val="150000"/>
              </a:lnSpc>
              <a:spcBef>
                <a:spcPts val="0"/>
              </a:spcBef>
              <a:spcAft>
                <a:spcPts val="0"/>
              </a:spcAft>
              <a:buClrTx/>
              <a:buSzTx/>
              <a:defRPr/>
            </a:pPr>
            <a:endParaRPr lang="en-US" altLang="zh-CN" dirty="0"/>
          </a:p>
        </p:txBody>
      </p:sp>
      <p:sp>
        <p:nvSpPr>
          <p:cNvPr id="33" name="文本占位符 8"/>
          <p:cNvSpPr>
            <a:spLocks noGrp="1"/>
          </p:cNvSpPr>
          <p:nvPr>
            <p:ph type="body" sz="quarter" idx="25" hasCustomPrompt="1"/>
          </p:nvPr>
        </p:nvSpPr>
        <p:spPr>
          <a:xfrm>
            <a:off x="8897937" y="6839744"/>
            <a:ext cx="13578425"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 name="图片占位符 2"/>
          <p:cNvSpPr>
            <a:spLocks noGrp="1"/>
          </p:cNvSpPr>
          <p:nvPr>
            <p:ph type="pic" sz="quarter" idx="33"/>
          </p:nvPr>
        </p:nvSpPr>
        <p:spPr>
          <a:xfrm>
            <a:off x="2206511" y="3408455"/>
            <a:ext cx="4194229" cy="4194229"/>
          </a:xfrm>
          <a:prstGeom prst="ellipse">
            <a:avLst/>
          </a:prstGeom>
          <a:ln>
            <a:solidFill>
              <a:schemeClr val="accent3"/>
            </a:solidFill>
          </a:ln>
        </p:spPr>
        <p:txBody>
          <a:bodyPr/>
          <a:lstStyle/>
          <a:p>
            <a:endParaRPr lang="zh-CN" altLang="en-US"/>
          </a:p>
        </p:txBody>
      </p:sp>
      <p:sp>
        <p:nvSpPr>
          <p:cNvPr id="31" name="文本占位符 8"/>
          <p:cNvSpPr>
            <a:spLocks noGrp="1"/>
          </p:cNvSpPr>
          <p:nvPr>
            <p:ph type="body" sz="quarter" idx="34" hasCustomPrompt="1"/>
          </p:nvPr>
        </p:nvSpPr>
        <p:spPr>
          <a:xfrm>
            <a:off x="2225401" y="8201629"/>
            <a:ext cx="1686777" cy="919218"/>
          </a:xfrm>
        </p:spPr>
        <p:txBody>
          <a:bodyPr>
            <a:noAutofit/>
          </a:bodyPr>
          <a:lstStyle>
            <a:lvl1pPr marL="0" indent="0" algn="ctr">
              <a:lnSpc>
                <a:spcPct val="150000"/>
              </a:lnSpc>
              <a:buNone/>
              <a:defRPr sz="3000" b="1" baseline="0">
                <a:solidFill>
                  <a:schemeClr val="accent3"/>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姓名</a:t>
            </a:r>
            <a:endParaRPr lang="zh-CN" altLang="en-US" dirty="0"/>
          </a:p>
        </p:txBody>
      </p:sp>
      <p:sp>
        <p:nvSpPr>
          <p:cNvPr id="34" name="文本占位符 8"/>
          <p:cNvSpPr>
            <a:spLocks noGrp="1"/>
          </p:cNvSpPr>
          <p:nvPr>
            <p:ph type="body" sz="quarter" idx="35" hasCustomPrompt="1"/>
          </p:nvPr>
        </p:nvSpPr>
        <p:spPr>
          <a:xfrm>
            <a:off x="3912178" y="8337256"/>
            <a:ext cx="2490847" cy="647963"/>
          </a:xfrm>
        </p:spPr>
        <p:txBody>
          <a:bodyPr>
            <a:noAutofit/>
          </a:bodyPr>
          <a:lstStyle>
            <a:lvl1pPr marL="0" indent="0" algn="ctr">
              <a:lnSpc>
                <a:spcPct val="150000"/>
              </a:lnSpc>
              <a:buNone/>
              <a:defRPr sz="2000" baseline="0">
                <a:solidFill>
                  <a:schemeClr val="accent3"/>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职位</a:t>
            </a:r>
            <a:r>
              <a:rPr lang="en-US" altLang="zh-CN" dirty="0"/>
              <a:t>/</a:t>
            </a:r>
            <a:r>
              <a:rPr lang="zh-CN" altLang="en-US" dirty="0"/>
              <a:t>职业</a:t>
            </a:r>
            <a:endParaRPr lang="zh-CN" altLang="en-US" dirty="0"/>
          </a:p>
        </p:txBody>
      </p:sp>
      <p:sp>
        <p:nvSpPr>
          <p:cNvPr id="35" name="文本占位符 8"/>
          <p:cNvSpPr>
            <a:spLocks noGrp="1"/>
          </p:cNvSpPr>
          <p:nvPr>
            <p:ph type="body" sz="quarter" idx="36" hasCustomPrompt="1"/>
          </p:nvPr>
        </p:nvSpPr>
        <p:spPr>
          <a:xfrm>
            <a:off x="2225401" y="9311141"/>
            <a:ext cx="4177624" cy="1697933"/>
          </a:xfrm>
        </p:spPr>
        <p:txBody>
          <a:bodyPr>
            <a:noAutofit/>
          </a:bodyPr>
          <a:lstStyle>
            <a:lvl1pPr marL="0" indent="0" algn="ctr">
              <a:lnSpc>
                <a:spcPct val="150000"/>
              </a:lnSpc>
              <a:buNone/>
              <a:defRPr sz="20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点击输入简介</a:t>
            </a:r>
            <a:endParaRPr lang="zh-CN" altLang="en-US" dirty="0"/>
          </a:p>
        </p:txBody>
      </p:sp>
      <p:sp>
        <p:nvSpPr>
          <p:cNvPr id="8" name="SmartArt 占位符 7"/>
          <p:cNvSpPr>
            <a:spLocks noGrp="1"/>
          </p:cNvSpPr>
          <p:nvPr>
            <p:ph type="pic" sz="quarter" idx="37" hasCustomPrompt="1"/>
          </p:nvPr>
        </p:nvSpPr>
        <p:spPr>
          <a:xfrm>
            <a:off x="8331654" y="7071178"/>
            <a:ext cx="447222" cy="447222"/>
          </a:xfrm>
          <a:prstGeom prst="diamond">
            <a:avLst/>
          </a:prstGeom>
          <a:solidFill>
            <a:schemeClr val="accent3"/>
          </a:solidFill>
        </p:spPr>
        <p:txBody>
          <a:bodyPr/>
          <a:lstStyle>
            <a:lvl1pPr marL="0" indent="0">
              <a:buNone/>
              <a:defRPr/>
            </a:lvl1pPr>
          </a:lstStyle>
          <a:p>
            <a:r>
              <a:rPr lang="en-US" altLang="zh-CN" dirty="0"/>
              <a:t> </a:t>
            </a:r>
            <a:endParaRPr lang="zh-CN" altLang="en-US" dirty="0"/>
          </a:p>
        </p:txBody>
      </p:sp>
      <p:sp>
        <p:nvSpPr>
          <p:cNvPr id="36" name="文本占位符 8"/>
          <p:cNvSpPr>
            <a:spLocks noGrp="1"/>
          </p:cNvSpPr>
          <p:nvPr>
            <p:ph type="body" sz="quarter" idx="38" hasCustomPrompt="1"/>
          </p:nvPr>
        </p:nvSpPr>
        <p:spPr>
          <a:xfrm>
            <a:off x="8891587" y="4407121"/>
            <a:ext cx="13578425" cy="1795057"/>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a:t>
            </a:r>
            <a:endParaRPr lang="en-US" altLang="zh-CN" dirty="0"/>
          </a:p>
        </p:txBody>
      </p:sp>
      <p:sp>
        <p:nvSpPr>
          <p:cNvPr id="39" name="文本占位符 8"/>
          <p:cNvSpPr>
            <a:spLocks noGrp="1"/>
          </p:cNvSpPr>
          <p:nvPr>
            <p:ph type="body" sz="quarter" idx="39" hasCustomPrompt="1"/>
          </p:nvPr>
        </p:nvSpPr>
        <p:spPr>
          <a:xfrm>
            <a:off x="8897937" y="3078512"/>
            <a:ext cx="13578425"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0" name="SmartArt 占位符 7"/>
          <p:cNvSpPr>
            <a:spLocks noGrp="1"/>
          </p:cNvSpPr>
          <p:nvPr>
            <p:ph type="pic" sz="quarter" idx="40" hasCustomPrompt="1"/>
          </p:nvPr>
        </p:nvSpPr>
        <p:spPr>
          <a:xfrm>
            <a:off x="8331654" y="3309946"/>
            <a:ext cx="447222" cy="447222"/>
          </a:xfrm>
          <a:prstGeom prst="diamond">
            <a:avLst/>
          </a:prstGeom>
          <a:solidFill>
            <a:schemeClr val="accent3"/>
          </a:solidFill>
        </p:spPr>
        <p:txBody>
          <a:bodyPr/>
          <a:lstStyle>
            <a:lvl1pPr marL="0" indent="0">
              <a:buNone/>
              <a:defRPr/>
            </a:lvl1pPr>
          </a:lstStyle>
          <a:p>
            <a:r>
              <a:rPr lang="en-US" altLang="zh-CN" dirty="0"/>
              <a:t> </a:t>
            </a:r>
            <a:endParaRPr lang="zh-CN" altLang="en-US" dirty="0"/>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人物介绍2">
    <p:bg>
      <p:bgPr>
        <a:solidFill>
          <a:srgbClr val="FFFFFF"/>
        </a:solidFill>
        <a:effectLst/>
      </p:bgPr>
    </p:bg>
    <p:spTree>
      <p:nvGrpSpPr>
        <p:cNvPr id="1" name=""/>
        <p:cNvGrpSpPr/>
        <p:nvPr/>
      </p:nvGrpSpPr>
      <p:grpSpPr>
        <a:xfrm>
          <a:off x="0" y="0"/>
          <a:ext cx="0" cy="0"/>
          <a:chOff x="0" y="0"/>
          <a:chExt cx="0" cy="0"/>
        </a:xfrm>
      </p:grpSpPr>
      <p:sp>
        <p:nvSpPr>
          <p:cNvPr id="4" name="SmartArt 占位符 3"/>
          <p:cNvSpPr>
            <a:spLocks noGrp="1"/>
          </p:cNvSpPr>
          <p:nvPr>
            <p:ph type="pic" sz="quarter" idx="40" hasCustomPrompt="1"/>
          </p:nvPr>
        </p:nvSpPr>
        <p:spPr>
          <a:xfrm>
            <a:off x="8412345" y="3078163"/>
            <a:ext cx="14441487" cy="9279300"/>
          </a:xfrm>
          <a:solidFill>
            <a:srgbClr val="FFFFFF"/>
          </a:solidFill>
        </p:spPr>
        <p:txBody>
          <a:body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2" name="文本占位符 8"/>
          <p:cNvSpPr>
            <a:spLocks noGrp="1"/>
          </p:cNvSpPr>
          <p:nvPr>
            <p:ph type="body" sz="quarter" idx="32" hasCustomPrompt="1"/>
          </p:nvPr>
        </p:nvSpPr>
        <p:spPr>
          <a:xfrm>
            <a:off x="9126719" y="8290086"/>
            <a:ext cx="12890909" cy="3252709"/>
          </a:xfrm>
        </p:spPr>
        <p:txBody>
          <a:bodyPr>
            <a:noAutofit/>
          </a:bodyPr>
          <a:lstStyle>
            <a:lvl1pPr marL="342900" marR="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sz="20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342900" marR="0" lvl="0" indent="-342900" algn="l" defTabSz="914400" rtl="0" eaLnBrk="1" fontAlgn="auto" latinLnBrk="0" hangingPunct="1">
              <a:lnSpc>
                <a:spcPct val="150000"/>
              </a:lnSpc>
              <a:spcBef>
                <a:spcPts val="0"/>
              </a:spcBef>
              <a:spcAft>
                <a:spcPts val="0"/>
              </a:spcAft>
              <a:buClrTx/>
              <a:buSzTx/>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r>
              <a:rPr lang="zh-CN" altLang="en-US" dirty="0"/>
              <a:t>请输入文字内容对标题进行补充说明</a:t>
            </a:r>
            <a:endParaRPr lang="en-US" altLang="zh-CN" dirty="0"/>
          </a:p>
          <a:p>
            <a:pPr marL="342900" marR="0" lvl="0" indent="-342900" algn="l" defTabSz="914400" rtl="0" eaLnBrk="1" fontAlgn="auto" latinLnBrk="0" hangingPunct="1">
              <a:lnSpc>
                <a:spcPct val="150000"/>
              </a:lnSpc>
              <a:spcBef>
                <a:spcPts val="0"/>
              </a:spcBef>
              <a:spcAft>
                <a:spcPts val="0"/>
              </a:spcAft>
              <a:buClrTx/>
              <a:buSzTx/>
              <a:buFont typeface="Wingdings" panose="05000000000000000000" pitchFamily="2" charset="2"/>
              <a:buChar char="u"/>
              <a:defRPr/>
            </a:pPr>
            <a:endParaRPr lang="en-US" altLang="zh-CN" dirty="0"/>
          </a:p>
          <a:p>
            <a:pPr marL="342900" marR="0" lvl="0" indent="-342900" algn="l" defTabSz="914400" rtl="0" eaLnBrk="1" fontAlgn="auto" latinLnBrk="0" hangingPunct="1">
              <a:lnSpc>
                <a:spcPct val="150000"/>
              </a:lnSpc>
              <a:spcBef>
                <a:spcPts val="0"/>
              </a:spcBef>
              <a:spcAft>
                <a:spcPts val="0"/>
              </a:spcAft>
              <a:buClrTx/>
              <a:buSzTx/>
              <a:defRPr/>
            </a:pPr>
            <a:endParaRPr lang="en-US" altLang="zh-CN" dirty="0"/>
          </a:p>
        </p:txBody>
      </p:sp>
      <p:sp>
        <p:nvSpPr>
          <p:cNvPr id="33" name="文本占位符 8"/>
          <p:cNvSpPr>
            <a:spLocks noGrp="1"/>
          </p:cNvSpPr>
          <p:nvPr>
            <p:ph type="body" sz="quarter" idx="25" hasCustomPrompt="1"/>
          </p:nvPr>
        </p:nvSpPr>
        <p:spPr>
          <a:xfrm>
            <a:off x="9133069" y="7448286"/>
            <a:ext cx="12890909" cy="815673"/>
          </a:xfrm>
        </p:spPr>
        <p:txBody>
          <a:bodyPr>
            <a:noAutofit/>
          </a:bodyPr>
          <a:lstStyle>
            <a:lvl1pPr marL="0" indent="0">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 name="图片占位符 2"/>
          <p:cNvSpPr>
            <a:spLocks noGrp="1"/>
          </p:cNvSpPr>
          <p:nvPr>
            <p:ph type="pic" sz="quarter" idx="33"/>
          </p:nvPr>
        </p:nvSpPr>
        <p:spPr>
          <a:xfrm>
            <a:off x="1258888" y="3078513"/>
            <a:ext cx="6657203" cy="9278950"/>
          </a:xfrm>
          <a:prstGeom prst="rect">
            <a:avLst/>
          </a:prstGeom>
          <a:ln>
            <a:noFill/>
          </a:ln>
        </p:spPr>
        <p:txBody>
          <a:bodyPr/>
          <a:lstStyle/>
          <a:p>
            <a:endParaRPr lang="zh-CN" altLang="en-US"/>
          </a:p>
        </p:txBody>
      </p:sp>
      <p:sp>
        <p:nvSpPr>
          <p:cNvPr id="31" name="文本占位符 8"/>
          <p:cNvSpPr>
            <a:spLocks noGrp="1"/>
          </p:cNvSpPr>
          <p:nvPr>
            <p:ph type="body" sz="quarter" idx="34" hasCustomPrompt="1"/>
          </p:nvPr>
        </p:nvSpPr>
        <p:spPr>
          <a:xfrm>
            <a:off x="9133069" y="3661800"/>
            <a:ext cx="1916877" cy="919218"/>
          </a:xfrm>
        </p:spPr>
        <p:txBody>
          <a:bodyPr>
            <a:noAutofit/>
          </a:bodyPr>
          <a:lstStyle>
            <a:lvl1pPr marL="0" indent="0" algn="l">
              <a:lnSpc>
                <a:spcPct val="150000"/>
              </a:lnSpc>
              <a:buNone/>
              <a:defRPr sz="36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姓名</a:t>
            </a:r>
            <a:endParaRPr lang="zh-CN" altLang="en-US" dirty="0"/>
          </a:p>
        </p:txBody>
      </p:sp>
      <p:sp>
        <p:nvSpPr>
          <p:cNvPr id="34" name="文本占位符 8"/>
          <p:cNvSpPr>
            <a:spLocks noGrp="1"/>
          </p:cNvSpPr>
          <p:nvPr>
            <p:ph type="body" sz="quarter" idx="35" hasCustomPrompt="1"/>
          </p:nvPr>
        </p:nvSpPr>
        <p:spPr>
          <a:xfrm>
            <a:off x="11126002" y="3792430"/>
            <a:ext cx="1916877" cy="647963"/>
          </a:xfrm>
        </p:spPr>
        <p:txBody>
          <a:bodyPr>
            <a:noAutofit/>
          </a:bodyPr>
          <a:lstStyle>
            <a:lvl1pPr marL="0" indent="0" algn="l">
              <a:lnSpc>
                <a:spcPct val="150000"/>
              </a:lnSpc>
              <a:buNone/>
              <a:defRPr sz="2000" baseline="0">
                <a:solidFill>
                  <a:schemeClr val="tx1">
                    <a:lumMod val="50000"/>
                    <a:lumOff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职位</a:t>
            </a:r>
            <a:r>
              <a:rPr lang="en-US" altLang="zh-CN" dirty="0"/>
              <a:t>/</a:t>
            </a:r>
            <a:r>
              <a:rPr lang="zh-CN" altLang="en-US" dirty="0"/>
              <a:t>职业</a:t>
            </a:r>
            <a:endParaRPr lang="zh-CN" altLang="en-US" dirty="0"/>
          </a:p>
        </p:txBody>
      </p:sp>
      <p:sp>
        <p:nvSpPr>
          <p:cNvPr id="36" name="文本占位符 8"/>
          <p:cNvSpPr>
            <a:spLocks noGrp="1"/>
          </p:cNvSpPr>
          <p:nvPr>
            <p:ph type="body" sz="quarter" idx="38" hasCustomPrompt="1"/>
          </p:nvPr>
        </p:nvSpPr>
        <p:spPr>
          <a:xfrm>
            <a:off x="9126719" y="5736974"/>
            <a:ext cx="12890909" cy="1441611"/>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0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a:t>
            </a:r>
            <a:endParaRPr lang="en-US" altLang="zh-CN" dirty="0"/>
          </a:p>
        </p:txBody>
      </p:sp>
      <p:sp>
        <p:nvSpPr>
          <p:cNvPr id="39" name="文本占位符 8"/>
          <p:cNvSpPr>
            <a:spLocks noGrp="1"/>
          </p:cNvSpPr>
          <p:nvPr>
            <p:ph type="body" sz="quarter" idx="39" hasCustomPrompt="1"/>
          </p:nvPr>
        </p:nvSpPr>
        <p:spPr>
          <a:xfrm>
            <a:off x="9133069" y="4849739"/>
            <a:ext cx="12890909" cy="815673"/>
          </a:xfrm>
        </p:spPr>
        <p:txBody>
          <a:bodyPr>
            <a:noAutofit/>
          </a:bodyPr>
          <a:lstStyle>
            <a:lvl1pPr marL="0" indent="0">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18"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电脑展示1">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17" name="Group 117"/>
          <p:cNvGrpSpPr/>
          <p:nvPr userDrawn="1"/>
        </p:nvGrpSpPr>
        <p:grpSpPr>
          <a:xfrm>
            <a:off x="1332445" y="3924716"/>
            <a:ext cx="9006404" cy="7224902"/>
            <a:chOff x="12304060" y="1166421"/>
            <a:chExt cx="8305292" cy="6662472"/>
          </a:xfrm>
        </p:grpSpPr>
        <p:sp>
          <p:nvSpPr>
            <p:cNvPr id="18" name="Freeform 10"/>
            <p:cNvSpPr/>
            <p:nvPr/>
          </p:nvSpPr>
          <p:spPr bwMode="auto">
            <a:xfrm>
              <a:off x="15029635" y="6862944"/>
              <a:ext cx="2821081" cy="965949"/>
            </a:xfrm>
            <a:custGeom>
              <a:avLst/>
              <a:gdLst>
                <a:gd name="T0" fmla="*/ 790 w 861"/>
                <a:gd name="T1" fmla="*/ 274 h 295"/>
                <a:gd name="T2" fmla="*/ 738 w 861"/>
                <a:gd name="T3" fmla="*/ 224 h 295"/>
                <a:gd name="T4" fmla="*/ 714 w 861"/>
                <a:gd name="T5" fmla="*/ 0 h 295"/>
                <a:gd name="T6" fmla="*/ 431 w 861"/>
                <a:gd name="T7" fmla="*/ 4 h 295"/>
                <a:gd name="T8" fmla="*/ 147 w 861"/>
                <a:gd name="T9" fmla="*/ 0 h 295"/>
                <a:gd name="T10" fmla="*/ 124 w 861"/>
                <a:gd name="T11" fmla="*/ 224 h 295"/>
                <a:gd name="T12" fmla="*/ 72 w 861"/>
                <a:gd name="T13" fmla="*/ 274 h 295"/>
                <a:gd name="T14" fmla="*/ 0 w 861"/>
                <a:gd name="T15" fmla="*/ 291 h 295"/>
                <a:gd name="T16" fmla="*/ 0 w 861"/>
                <a:gd name="T17" fmla="*/ 295 h 295"/>
                <a:gd name="T18" fmla="*/ 379 w 861"/>
                <a:gd name="T19" fmla="*/ 295 h 295"/>
                <a:gd name="T20" fmla="*/ 482 w 861"/>
                <a:gd name="T21" fmla="*/ 295 h 295"/>
                <a:gd name="T22" fmla="*/ 861 w 861"/>
                <a:gd name="T23" fmla="*/ 295 h 295"/>
                <a:gd name="T24" fmla="*/ 861 w 861"/>
                <a:gd name="T25" fmla="*/ 291 h 295"/>
                <a:gd name="T26" fmla="*/ 790 w 861"/>
                <a:gd name="T27" fmla="*/ 274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61" h="295">
                  <a:moveTo>
                    <a:pt x="790" y="274"/>
                  </a:moveTo>
                  <a:cubicBezTo>
                    <a:pt x="760" y="268"/>
                    <a:pt x="744" y="271"/>
                    <a:pt x="738" y="224"/>
                  </a:cubicBezTo>
                  <a:cubicBezTo>
                    <a:pt x="731" y="177"/>
                    <a:pt x="714" y="0"/>
                    <a:pt x="714" y="0"/>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82" y="295"/>
                    <a:pt x="482" y="295"/>
                    <a:pt x="482" y="295"/>
                  </a:cubicBezTo>
                  <a:cubicBezTo>
                    <a:pt x="861" y="295"/>
                    <a:pt x="861" y="295"/>
                    <a:pt x="861" y="295"/>
                  </a:cubicBezTo>
                  <a:cubicBezTo>
                    <a:pt x="861" y="295"/>
                    <a:pt x="861" y="295"/>
                    <a:pt x="861" y="291"/>
                  </a:cubicBezTo>
                  <a:cubicBezTo>
                    <a:pt x="861" y="287"/>
                    <a:pt x="820" y="280"/>
                    <a:pt x="790" y="274"/>
                  </a:cubicBezTo>
                  <a:close/>
                </a:path>
              </a:pathLst>
            </a:custGeom>
            <a:solidFill>
              <a:srgbClr val="D2D3D5"/>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19" name="Freeform 16"/>
            <p:cNvSpPr/>
            <p:nvPr/>
          </p:nvSpPr>
          <p:spPr bwMode="auto">
            <a:xfrm>
              <a:off x="15029635" y="6862944"/>
              <a:ext cx="2281109" cy="965949"/>
            </a:xfrm>
            <a:custGeom>
              <a:avLst/>
              <a:gdLst>
                <a:gd name="T0" fmla="*/ 696 w 696"/>
                <a:gd name="T1" fmla="*/ 10 h 295"/>
                <a:gd name="T2" fmla="*/ 573 w 696"/>
                <a:gd name="T3" fmla="*/ 2 h 295"/>
                <a:gd name="T4" fmla="*/ 431 w 696"/>
                <a:gd name="T5" fmla="*/ 4 h 295"/>
                <a:gd name="T6" fmla="*/ 147 w 696"/>
                <a:gd name="T7" fmla="*/ 0 h 295"/>
                <a:gd name="T8" fmla="*/ 124 w 696"/>
                <a:gd name="T9" fmla="*/ 224 h 295"/>
                <a:gd name="T10" fmla="*/ 72 w 696"/>
                <a:gd name="T11" fmla="*/ 274 h 295"/>
                <a:gd name="T12" fmla="*/ 0 w 696"/>
                <a:gd name="T13" fmla="*/ 291 h 295"/>
                <a:gd name="T14" fmla="*/ 0 w 696"/>
                <a:gd name="T15" fmla="*/ 295 h 295"/>
                <a:gd name="T16" fmla="*/ 379 w 696"/>
                <a:gd name="T17" fmla="*/ 295 h 295"/>
                <a:gd name="T18" fmla="*/ 432 w 696"/>
                <a:gd name="T19" fmla="*/ 295 h 295"/>
                <a:gd name="T20" fmla="*/ 696 w 696"/>
                <a:gd name="T21" fmla="*/ 10 h 2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96" h="295">
                  <a:moveTo>
                    <a:pt x="696" y="10"/>
                  </a:moveTo>
                  <a:cubicBezTo>
                    <a:pt x="573" y="2"/>
                    <a:pt x="573" y="2"/>
                    <a:pt x="573" y="2"/>
                  </a:cubicBezTo>
                  <a:cubicBezTo>
                    <a:pt x="431" y="4"/>
                    <a:pt x="431" y="4"/>
                    <a:pt x="431" y="4"/>
                  </a:cubicBezTo>
                  <a:cubicBezTo>
                    <a:pt x="147" y="0"/>
                    <a:pt x="147" y="0"/>
                    <a:pt x="147" y="0"/>
                  </a:cubicBezTo>
                  <a:cubicBezTo>
                    <a:pt x="147" y="0"/>
                    <a:pt x="130" y="177"/>
                    <a:pt x="124" y="224"/>
                  </a:cubicBezTo>
                  <a:cubicBezTo>
                    <a:pt x="117" y="271"/>
                    <a:pt x="102" y="268"/>
                    <a:pt x="72" y="274"/>
                  </a:cubicBezTo>
                  <a:cubicBezTo>
                    <a:pt x="42" y="280"/>
                    <a:pt x="0" y="287"/>
                    <a:pt x="0" y="291"/>
                  </a:cubicBezTo>
                  <a:cubicBezTo>
                    <a:pt x="0" y="295"/>
                    <a:pt x="0" y="295"/>
                    <a:pt x="0" y="295"/>
                  </a:cubicBezTo>
                  <a:cubicBezTo>
                    <a:pt x="379" y="295"/>
                    <a:pt x="379" y="295"/>
                    <a:pt x="379" y="295"/>
                  </a:cubicBezTo>
                  <a:cubicBezTo>
                    <a:pt x="432" y="295"/>
                    <a:pt x="432" y="295"/>
                    <a:pt x="432" y="295"/>
                  </a:cubicBezTo>
                  <a:lnTo>
                    <a:pt x="696" y="10"/>
                  </a:lnTo>
                  <a:close/>
                </a:path>
              </a:pathLst>
            </a:custGeom>
            <a:solidFill>
              <a:srgbClr val="A8A9AA"/>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0" name="Freeform 5"/>
            <p:cNvSpPr/>
            <p:nvPr/>
          </p:nvSpPr>
          <p:spPr bwMode="auto">
            <a:xfrm>
              <a:off x="12304060" y="1166421"/>
              <a:ext cx="8305292" cy="5020727"/>
            </a:xfrm>
            <a:custGeom>
              <a:avLst/>
              <a:gdLst>
                <a:gd name="T0" fmla="*/ 2537 w 2537"/>
                <a:gd name="T1" fmla="*/ 1533 h 1533"/>
                <a:gd name="T2" fmla="*/ 2537 w 2537"/>
                <a:gd name="T3" fmla="*/ 71 h 1533"/>
                <a:gd name="T4" fmla="*/ 2467 w 2537"/>
                <a:gd name="T5" fmla="*/ 0 h 1533"/>
                <a:gd name="T6" fmla="*/ 71 w 2537"/>
                <a:gd name="T7" fmla="*/ 0 h 1533"/>
                <a:gd name="T8" fmla="*/ 0 w 2537"/>
                <a:gd name="T9" fmla="*/ 71 h 1533"/>
                <a:gd name="T10" fmla="*/ 0 w 2537"/>
                <a:gd name="T11" fmla="*/ 1533 h 1533"/>
                <a:gd name="T12" fmla="*/ 2537 w 2537"/>
                <a:gd name="T13" fmla="*/ 1533 h 1533"/>
              </a:gdLst>
              <a:ahLst/>
              <a:cxnLst>
                <a:cxn ang="0">
                  <a:pos x="T0" y="T1"/>
                </a:cxn>
                <a:cxn ang="0">
                  <a:pos x="T2" y="T3"/>
                </a:cxn>
                <a:cxn ang="0">
                  <a:pos x="T4" y="T5"/>
                </a:cxn>
                <a:cxn ang="0">
                  <a:pos x="T6" y="T7"/>
                </a:cxn>
                <a:cxn ang="0">
                  <a:pos x="T8" y="T9"/>
                </a:cxn>
                <a:cxn ang="0">
                  <a:pos x="T10" y="T11"/>
                </a:cxn>
                <a:cxn ang="0">
                  <a:pos x="T12" y="T13"/>
                </a:cxn>
              </a:cxnLst>
              <a:rect l="0" t="0" r="r" b="b"/>
              <a:pathLst>
                <a:path w="2537" h="1533">
                  <a:moveTo>
                    <a:pt x="2537" y="1533"/>
                  </a:moveTo>
                  <a:cubicBezTo>
                    <a:pt x="2537" y="71"/>
                    <a:pt x="2537" y="71"/>
                    <a:pt x="2537" y="71"/>
                  </a:cubicBezTo>
                  <a:cubicBezTo>
                    <a:pt x="2537" y="32"/>
                    <a:pt x="2506" y="0"/>
                    <a:pt x="2467" y="0"/>
                  </a:cubicBezTo>
                  <a:cubicBezTo>
                    <a:pt x="71" y="0"/>
                    <a:pt x="71" y="0"/>
                    <a:pt x="71" y="0"/>
                  </a:cubicBezTo>
                  <a:cubicBezTo>
                    <a:pt x="32" y="0"/>
                    <a:pt x="0" y="32"/>
                    <a:pt x="0" y="71"/>
                  </a:cubicBezTo>
                  <a:cubicBezTo>
                    <a:pt x="0" y="1533"/>
                    <a:pt x="0" y="1533"/>
                    <a:pt x="0" y="1533"/>
                  </a:cubicBezTo>
                  <a:lnTo>
                    <a:pt x="2537" y="1533"/>
                  </a:lnTo>
                  <a:close/>
                </a:path>
              </a:pathLst>
            </a:custGeom>
            <a:solidFill>
              <a:schemeClr val="bg1">
                <a:lumMod val="85000"/>
              </a:schemeClr>
            </a:solid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1" name="Freeform 7"/>
            <p:cNvSpPr>
              <a:spLocks noEditPoints="1"/>
            </p:cNvSpPr>
            <p:nvPr/>
          </p:nvSpPr>
          <p:spPr bwMode="auto">
            <a:xfrm>
              <a:off x="12627309" y="1507993"/>
              <a:ext cx="7658794" cy="4333911"/>
            </a:xfrm>
            <a:custGeom>
              <a:avLst/>
              <a:gdLst>
                <a:gd name="T0" fmla="*/ 2075 w 2085"/>
                <a:gd name="T1" fmla="*/ 10 h 1180"/>
                <a:gd name="T2" fmla="*/ 2075 w 2085"/>
                <a:gd name="T3" fmla="*/ 1170 h 1180"/>
                <a:gd name="T4" fmla="*/ 10 w 2085"/>
                <a:gd name="T5" fmla="*/ 1170 h 1180"/>
                <a:gd name="T6" fmla="*/ 10 w 2085"/>
                <a:gd name="T7" fmla="*/ 10 h 1180"/>
                <a:gd name="T8" fmla="*/ 2075 w 2085"/>
                <a:gd name="T9" fmla="*/ 10 h 1180"/>
                <a:gd name="T10" fmla="*/ 2085 w 2085"/>
                <a:gd name="T11" fmla="*/ 0 h 1180"/>
                <a:gd name="T12" fmla="*/ 2075 w 2085"/>
                <a:gd name="T13" fmla="*/ 0 h 1180"/>
                <a:gd name="T14" fmla="*/ 10 w 2085"/>
                <a:gd name="T15" fmla="*/ 0 h 1180"/>
                <a:gd name="T16" fmla="*/ 0 w 2085"/>
                <a:gd name="T17" fmla="*/ 0 h 1180"/>
                <a:gd name="T18" fmla="*/ 0 w 2085"/>
                <a:gd name="T19" fmla="*/ 10 h 1180"/>
                <a:gd name="T20" fmla="*/ 0 w 2085"/>
                <a:gd name="T21" fmla="*/ 1170 h 1180"/>
                <a:gd name="T22" fmla="*/ 0 w 2085"/>
                <a:gd name="T23" fmla="*/ 1180 h 1180"/>
                <a:gd name="T24" fmla="*/ 10 w 2085"/>
                <a:gd name="T25" fmla="*/ 1180 h 1180"/>
                <a:gd name="T26" fmla="*/ 2075 w 2085"/>
                <a:gd name="T27" fmla="*/ 1180 h 1180"/>
                <a:gd name="T28" fmla="*/ 2085 w 2085"/>
                <a:gd name="T29" fmla="*/ 1180 h 1180"/>
                <a:gd name="T30" fmla="*/ 2085 w 2085"/>
                <a:gd name="T31" fmla="*/ 1170 h 1180"/>
                <a:gd name="T32" fmla="*/ 2085 w 2085"/>
                <a:gd name="T33" fmla="*/ 10 h 1180"/>
                <a:gd name="T34" fmla="*/ 2085 w 2085"/>
                <a:gd name="T35" fmla="*/ 0 h 1180"/>
                <a:gd name="T36" fmla="*/ 2085 w 2085"/>
                <a:gd name="T37" fmla="*/ 0 h 1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085" h="1180">
                  <a:moveTo>
                    <a:pt x="2075" y="10"/>
                  </a:moveTo>
                  <a:lnTo>
                    <a:pt x="2075" y="1170"/>
                  </a:lnTo>
                  <a:lnTo>
                    <a:pt x="10" y="1170"/>
                  </a:lnTo>
                  <a:lnTo>
                    <a:pt x="10" y="10"/>
                  </a:lnTo>
                  <a:lnTo>
                    <a:pt x="2075" y="10"/>
                  </a:lnTo>
                  <a:moveTo>
                    <a:pt x="2085" y="0"/>
                  </a:moveTo>
                  <a:lnTo>
                    <a:pt x="2075" y="0"/>
                  </a:lnTo>
                  <a:lnTo>
                    <a:pt x="10" y="0"/>
                  </a:lnTo>
                  <a:lnTo>
                    <a:pt x="0" y="0"/>
                  </a:lnTo>
                  <a:lnTo>
                    <a:pt x="0" y="10"/>
                  </a:lnTo>
                  <a:lnTo>
                    <a:pt x="0" y="1170"/>
                  </a:lnTo>
                  <a:lnTo>
                    <a:pt x="0" y="1180"/>
                  </a:lnTo>
                  <a:lnTo>
                    <a:pt x="10" y="1180"/>
                  </a:lnTo>
                  <a:lnTo>
                    <a:pt x="2075" y="1180"/>
                  </a:lnTo>
                  <a:lnTo>
                    <a:pt x="2085" y="1180"/>
                  </a:lnTo>
                  <a:lnTo>
                    <a:pt x="2085" y="1170"/>
                  </a:lnTo>
                  <a:lnTo>
                    <a:pt x="2085" y="10"/>
                  </a:lnTo>
                  <a:lnTo>
                    <a:pt x="2085" y="0"/>
                  </a:lnTo>
                  <a:lnTo>
                    <a:pt x="2085" y="0"/>
                  </a:lnTo>
                </a:path>
              </a:pathLst>
            </a:custGeom>
            <a:no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2" name="Rectangle 8"/>
            <p:cNvSpPr>
              <a:spLocks noChangeArrowheads="1"/>
            </p:cNvSpPr>
            <p:nvPr/>
          </p:nvSpPr>
          <p:spPr bwMode="auto">
            <a:xfrm>
              <a:off x="12661894" y="1630076"/>
              <a:ext cx="7585329" cy="4260455"/>
            </a:xfrm>
            <a:prstGeom prst="rect">
              <a:avLst/>
            </a:prstGeom>
            <a:solidFill>
              <a:schemeClr val="bg1">
                <a:lumMod val="95000"/>
              </a:schemeClr>
            </a:solidFill>
            <a:ln>
              <a:noFill/>
            </a:ln>
          </p:spPr>
          <p:txBody>
            <a:bodyPr vert="horz" wrap="square" lIns="91404" tIns="45702" rIns="91404" bIns="45702" numCol="1" anchor="t" anchorCtr="0" compatLnSpc="1"/>
            <a:lstStyle/>
            <a:p>
              <a:endParaRPr lang="id-ID" sz="3600" dirty="0">
                <a:latin typeface="Source Sans Pro Regular" charset="0"/>
              </a:endParaRPr>
            </a:p>
          </p:txBody>
        </p:sp>
        <p:grpSp>
          <p:nvGrpSpPr>
            <p:cNvPr id="23" name="Group 121"/>
            <p:cNvGrpSpPr/>
            <p:nvPr/>
          </p:nvGrpSpPr>
          <p:grpSpPr>
            <a:xfrm>
              <a:off x="16399771" y="1298642"/>
              <a:ext cx="113873" cy="121204"/>
              <a:chOff x="16399771" y="1298642"/>
              <a:chExt cx="113873" cy="121204"/>
            </a:xfrm>
            <a:solidFill>
              <a:schemeClr val="bg1">
                <a:lumMod val="65000"/>
              </a:schemeClr>
            </a:solidFill>
          </p:grpSpPr>
          <p:sp>
            <p:nvSpPr>
              <p:cNvPr id="25" name="Oval 11"/>
              <p:cNvSpPr>
                <a:spLocks noChangeArrowheads="1"/>
              </p:cNvSpPr>
              <p:nvPr/>
            </p:nvSpPr>
            <p:spPr bwMode="auto">
              <a:xfrm>
                <a:off x="16399771" y="1305988"/>
                <a:ext cx="113873" cy="113858"/>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6" name="Oval 12"/>
              <p:cNvSpPr>
                <a:spLocks noChangeArrowheads="1"/>
              </p:cNvSpPr>
              <p:nvPr/>
            </p:nvSpPr>
            <p:spPr bwMode="auto">
              <a:xfrm>
                <a:off x="16399771" y="1298642"/>
                <a:ext cx="113873" cy="113858"/>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7" name="Oval 13"/>
              <p:cNvSpPr>
                <a:spLocks noChangeArrowheads="1"/>
              </p:cNvSpPr>
              <p:nvPr/>
            </p:nvSpPr>
            <p:spPr bwMode="auto">
              <a:xfrm>
                <a:off x="16418136" y="1317007"/>
                <a:ext cx="77140" cy="73456"/>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8" name="Oval 14"/>
              <p:cNvSpPr>
                <a:spLocks noChangeArrowheads="1"/>
              </p:cNvSpPr>
              <p:nvPr/>
            </p:nvSpPr>
            <p:spPr bwMode="auto">
              <a:xfrm>
                <a:off x="16440176" y="1331698"/>
                <a:ext cx="36733" cy="44074"/>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sp>
            <p:nvSpPr>
              <p:cNvPr id="29" name="Oval 15"/>
              <p:cNvSpPr>
                <a:spLocks noChangeArrowheads="1"/>
              </p:cNvSpPr>
              <p:nvPr/>
            </p:nvSpPr>
            <p:spPr bwMode="auto">
              <a:xfrm>
                <a:off x="16451197" y="1350061"/>
                <a:ext cx="11021" cy="11020"/>
              </a:xfrm>
              <a:prstGeom prst="ellipse">
                <a:avLst/>
              </a:prstGeom>
              <a:grpFill/>
              <a:ln>
                <a:noFill/>
              </a:ln>
            </p:spPr>
            <p:txBody>
              <a:bodyPr vert="horz" wrap="square" lIns="91404" tIns="45702" rIns="91404" bIns="45702" numCol="1" anchor="t" anchorCtr="0" compatLnSpc="1"/>
              <a:lstStyle/>
              <a:p>
                <a:endParaRPr lang="id-ID" sz="3600" dirty="0">
                  <a:latin typeface="Source Sans Pro Regular" charset="0"/>
                </a:endParaRPr>
              </a:p>
            </p:txBody>
          </p:sp>
        </p:grpSp>
        <p:sp>
          <p:nvSpPr>
            <p:cNvPr id="24" name="Freeform 17"/>
            <p:cNvSpPr/>
            <p:nvPr/>
          </p:nvSpPr>
          <p:spPr bwMode="auto">
            <a:xfrm>
              <a:off x="12304060" y="6187148"/>
              <a:ext cx="8305292" cy="789654"/>
            </a:xfrm>
            <a:custGeom>
              <a:avLst/>
              <a:gdLst>
                <a:gd name="T0" fmla="*/ 0 w 2537"/>
                <a:gd name="T1" fmla="*/ 0 h 241"/>
                <a:gd name="T2" fmla="*/ 0 w 2537"/>
                <a:gd name="T3" fmla="*/ 170 h 241"/>
                <a:gd name="T4" fmla="*/ 71 w 2537"/>
                <a:gd name="T5" fmla="*/ 241 h 241"/>
                <a:gd name="T6" fmla="*/ 2467 w 2537"/>
                <a:gd name="T7" fmla="*/ 241 h 241"/>
                <a:gd name="T8" fmla="*/ 2537 w 2537"/>
                <a:gd name="T9" fmla="*/ 170 h 241"/>
                <a:gd name="T10" fmla="*/ 2537 w 2537"/>
                <a:gd name="T11" fmla="*/ 0 h 241"/>
                <a:gd name="T12" fmla="*/ 0 w 2537"/>
                <a:gd name="T13" fmla="*/ 0 h 241"/>
              </a:gdLst>
              <a:ahLst/>
              <a:cxnLst>
                <a:cxn ang="0">
                  <a:pos x="T0" y="T1"/>
                </a:cxn>
                <a:cxn ang="0">
                  <a:pos x="T2" y="T3"/>
                </a:cxn>
                <a:cxn ang="0">
                  <a:pos x="T4" y="T5"/>
                </a:cxn>
                <a:cxn ang="0">
                  <a:pos x="T6" y="T7"/>
                </a:cxn>
                <a:cxn ang="0">
                  <a:pos x="T8" y="T9"/>
                </a:cxn>
                <a:cxn ang="0">
                  <a:pos x="T10" y="T11"/>
                </a:cxn>
                <a:cxn ang="0">
                  <a:pos x="T12" y="T13"/>
                </a:cxn>
              </a:cxnLst>
              <a:rect l="0" t="0" r="r" b="b"/>
              <a:pathLst>
                <a:path w="2537" h="241">
                  <a:moveTo>
                    <a:pt x="0" y="0"/>
                  </a:moveTo>
                  <a:cubicBezTo>
                    <a:pt x="0" y="170"/>
                    <a:pt x="0" y="170"/>
                    <a:pt x="0" y="170"/>
                  </a:cubicBezTo>
                  <a:cubicBezTo>
                    <a:pt x="0" y="209"/>
                    <a:pt x="32" y="241"/>
                    <a:pt x="71" y="241"/>
                  </a:cubicBezTo>
                  <a:cubicBezTo>
                    <a:pt x="2467" y="241"/>
                    <a:pt x="2467" y="241"/>
                    <a:pt x="2467" y="241"/>
                  </a:cubicBezTo>
                  <a:cubicBezTo>
                    <a:pt x="2506" y="241"/>
                    <a:pt x="2537" y="209"/>
                    <a:pt x="2537" y="170"/>
                  </a:cubicBezTo>
                  <a:cubicBezTo>
                    <a:pt x="2537" y="0"/>
                    <a:pt x="2537" y="0"/>
                    <a:pt x="2537" y="0"/>
                  </a:cubicBezTo>
                  <a:lnTo>
                    <a:pt x="0" y="0"/>
                  </a:lnTo>
                  <a:close/>
                </a:path>
              </a:pathLst>
            </a:custGeom>
            <a:solidFill>
              <a:srgbClr val="D2D3D5"/>
            </a:solidFill>
            <a:ln>
              <a:noFill/>
            </a:ln>
          </p:spPr>
          <p:txBody>
            <a:bodyPr vert="horz" wrap="square" lIns="91404" tIns="45702" rIns="91404" bIns="45702" numCol="1" anchor="t" anchorCtr="0" compatLnSpc="1"/>
            <a:lstStyle/>
            <a:p>
              <a:endParaRPr lang="id-ID" sz="3600" dirty="0">
                <a:latin typeface="Source Sans Pro Regular" charset="0"/>
              </a:endParaRPr>
            </a:p>
          </p:txBody>
        </p:sp>
      </p:grpSp>
      <p:sp>
        <p:nvSpPr>
          <p:cNvPr id="30" name="图片占位符 15"/>
          <p:cNvSpPr>
            <a:spLocks noGrp="1"/>
          </p:cNvSpPr>
          <p:nvPr>
            <p:ph type="pic" sz="quarter" idx="37" hasCustomPrompt="1"/>
          </p:nvPr>
        </p:nvSpPr>
        <p:spPr>
          <a:xfrm>
            <a:off x="1721920" y="4428183"/>
            <a:ext cx="8224230" cy="4619442"/>
          </a:xfrm>
        </p:spPr>
        <p:txBody>
          <a:bodyPr>
            <a:normAutofit/>
          </a:bodyPr>
          <a:lstStyle>
            <a:lvl1pPr marR="0" algn="ctr" rtl="0">
              <a:lnSpc>
                <a:spcPct val="300000"/>
              </a:lnSpc>
              <a:spcBef>
                <a:spcPts val="0"/>
              </a:spcBef>
              <a:spcAft>
                <a:spcPts val="0"/>
              </a:spcAft>
              <a:buNone/>
              <a:defRPr lang="zh-CN" altLang="en-US" sz="3400" b="0" i="0" u="none" strike="noStrike" cap="none" dirty="0">
                <a:solidFill>
                  <a:srgbClr val="000000"/>
                </a:solidFill>
                <a:latin typeface="+mn-lt"/>
                <a:ea typeface="+mj-ea"/>
                <a:cs typeface="Arial" panose="020B0604020202020204"/>
                <a:sym typeface="Arial" panose="020B0604020202020204"/>
              </a:defRPr>
            </a:lvl1pPr>
          </a:lstStyle>
          <a:p>
            <a:r>
              <a:rPr lang="zh-CN" altLang="en-US" dirty="0"/>
              <a:t>替换图片</a:t>
            </a:r>
            <a:endParaRPr lang="zh-CN" altLang="en-US" dirty="0"/>
          </a:p>
        </p:txBody>
      </p:sp>
      <p:sp>
        <p:nvSpPr>
          <p:cNvPr id="32" name="文本占位符 8"/>
          <p:cNvSpPr>
            <a:spLocks noGrp="1"/>
          </p:cNvSpPr>
          <p:nvPr>
            <p:ph type="body" sz="quarter" idx="32" hasCustomPrompt="1"/>
          </p:nvPr>
        </p:nvSpPr>
        <p:spPr>
          <a:xfrm>
            <a:off x="12053887" y="5541568"/>
            <a:ext cx="9144153" cy="6011488"/>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marL="0" marR="0" lvl="0" indent="0" algn="l" defTabSz="914400" rtl="0" eaLnBrk="1" fontAlgn="auto" latinLnBrk="0" hangingPunct="1">
              <a:lnSpc>
                <a:spcPct val="150000"/>
              </a:lnSpc>
              <a:spcBef>
                <a:spcPts val="0"/>
              </a:spcBef>
              <a:spcAft>
                <a:spcPts val="0"/>
              </a:spcAft>
              <a:buClrTx/>
              <a:buSzTx/>
              <a:buFontTx/>
              <a:buNone/>
              <a:defRPr/>
            </a:pPr>
            <a:endParaRPr lang="zh-CN" altLang="en-US" dirty="0"/>
          </a:p>
          <a:p>
            <a:pPr lvl="0"/>
            <a:endParaRPr lang="zh-CN" altLang="en-US" dirty="0"/>
          </a:p>
        </p:txBody>
      </p:sp>
      <p:sp>
        <p:nvSpPr>
          <p:cNvPr id="33" name="文本占位符 8"/>
          <p:cNvSpPr>
            <a:spLocks noGrp="1"/>
          </p:cNvSpPr>
          <p:nvPr>
            <p:ph type="body" sz="quarter" idx="25" hasCustomPrompt="1"/>
          </p:nvPr>
        </p:nvSpPr>
        <p:spPr>
          <a:xfrm>
            <a:off x="12060237" y="4212959"/>
            <a:ext cx="9144153" cy="919218"/>
          </a:xfrm>
        </p:spPr>
        <p:txBody>
          <a:bodyPr>
            <a:noAutofit/>
          </a:bodyPr>
          <a:lstStyle>
            <a:lvl1pPr marL="0" indent="0">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ipad展示">
    <p:bg>
      <p:bgPr>
        <a:solidFill>
          <a:srgbClr val="FFFFFF"/>
        </a:solidFill>
        <a:effectLst/>
      </p:bgPr>
    </p:bg>
    <p:spTree>
      <p:nvGrpSpPr>
        <p:cNvPr id="1" name=""/>
        <p:cNvGrpSpPr/>
        <p:nvPr/>
      </p:nvGrpSpPr>
      <p:grpSpPr>
        <a:xfrm>
          <a:off x="0" y="0"/>
          <a:ext cx="0" cy="0"/>
          <a:chOff x="0" y="0"/>
          <a:chExt cx="0" cy="0"/>
        </a:xfrm>
      </p:grpSpPr>
      <p:pic>
        <p:nvPicPr>
          <p:cNvPr id="3" name="图片 2"/>
          <p:cNvPicPr>
            <a:picLocks noChangeAspect="1"/>
          </p:cNvPicPr>
          <p:nvPr userDrawn="1"/>
        </p:nvPicPr>
        <p:blipFill rotWithShape="1">
          <a:blip r:embed="rId2">
            <a:extLst>
              <a:ext uri="{28A0092B-C50C-407E-A947-70E740481C1C}">
                <a14:useLocalDpi xmlns:a14="http://schemas.microsoft.com/office/drawing/2010/main" val="0"/>
              </a:ext>
            </a:extLst>
          </a:blip>
          <a:srcRect l="23728" t="33942" r="24772" b="6314"/>
          <a:stretch>
            <a:fillRect/>
          </a:stretch>
        </p:blipFill>
        <p:spPr>
          <a:xfrm>
            <a:off x="2916085" y="2083205"/>
            <a:ext cx="5133803" cy="10588469"/>
          </a:xfrm>
          <a:prstGeom prst="rect">
            <a:avLst/>
          </a:prstGeom>
        </p:spPr>
      </p:pic>
      <p:sp>
        <p:nvSpPr>
          <p:cNvPr id="6" name="灯片编号占位符 5"/>
          <p:cNvSpPr>
            <a:spLocks noGrp="1"/>
          </p:cNvSpPr>
          <p:nvPr>
            <p:ph type="sldNum" sz="quarter" idx="12"/>
            <p:custDataLst>
              <p:tags r:id="rId3"/>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4"/>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0" name="图片占位符 15"/>
          <p:cNvSpPr>
            <a:spLocks noGrp="1"/>
          </p:cNvSpPr>
          <p:nvPr>
            <p:ph type="pic" sz="quarter" idx="37" hasCustomPrompt="1"/>
          </p:nvPr>
        </p:nvSpPr>
        <p:spPr>
          <a:xfrm>
            <a:off x="3124200" y="2362201"/>
            <a:ext cx="4648201" cy="10091056"/>
          </a:xfrm>
          <a:prstGeom prst="roundRect">
            <a:avLst>
              <a:gd name="adj" fmla="val 7809"/>
            </a:avLst>
          </a:prstGeom>
        </p:spPr>
        <p:txBody>
          <a:bodyPr>
            <a:normAutofit/>
          </a:bodyPr>
          <a:lstStyle>
            <a:lvl1pPr marR="0" algn="ctr" rtl="0">
              <a:lnSpc>
                <a:spcPct val="300000"/>
              </a:lnSpc>
              <a:spcBef>
                <a:spcPts val="0"/>
              </a:spcBef>
              <a:spcAft>
                <a:spcPts val="0"/>
              </a:spcAft>
              <a:buNone/>
              <a:defRPr lang="zh-CN" altLang="en-US" sz="3400" b="0" i="0" u="none" strike="noStrike" cap="none" dirty="0">
                <a:solidFill>
                  <a:srgbClr val="000000"/>
                </a:solidFill>
                <a:latin typeface="+mn-lt"/>
                <a:ea typeface="+mj-ea"/>
                <a:cs typeface="Arial" panose="020B0604020202020204"/>
                <a:sym typeface="Arial" panose="020B0604020202020204"/>
              </a:defRPr>
            </a:lvl1pPr>
          </a:lstStyle>
          <a:p>
            <a:r>
              <a:rPr lang="zh-CN" altLang="en-US" dirty="0"/>
              <a:t>替换图片</a:t>
            </a:r>
            <a:endParaRPr lang="zh-CN" altLang="en-US" dirty="0"/>
          </a:p>
        </p:txBody>
      </p:sp>
      <p:sp>
        <p:nvSpPr>
          <p:cNvPr id="31" name="SmartArt 占位符 3"/>
          <p:cNvSpPr>
            <a:spLocks noGrp="1"/>
          </p:cNvSpPr>
          <p:nvPr>
            <p:ph type="pic" sz="quarter" idx="40" hasCustomPrompt="1"/>
          </p:nvPr>
        </p:nvSpPr>
        <p:spPr>
          <a:xfrm>
            <a:off x="10087825" y="3795840"/>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34" name="图片占位符 2"/>
          <p:cNvSpPr>
            <a:spLocks noGrp="1"/>
          </p:cNvSpPr>
          <p:nvPr>
            <p:ph type="pic" sz="quarter" idx="38" hasCustomPrompt="1"/>
          </p:nvPr>
        </p:nvSpPr>
        <p:spPr>
          <a:xfrm>
            <a:off x="10287208" y="4192367"/>
            <a:ext cx="1202768" cy="873624"/>
          </a:xfrm>
        </p:spPr>
        <p:txBody>
          <a:bodyPr/>
          <a:lstStyle>
            <a:lvl1pPr marL="0" indent="0" algn="ctr">
              <a:buNone/>
              <a:defRPr/>
            </a:lvl1pPr>
          </a:lstStyle>
          <a:p>
            <a:r>
              <a:rPr lang="zh-CN" altLang="en-US" dirty="0"/>
              <a:t>图标</a:t>
            </a:r>
            <a:endParaRPr lang="zh-CN" altLang="en-US" dirty="0"/>
          </a:p>
        </p:txBody>
      </p:sp>
      <p:sp>
        <p:nvSpPr>
          <p:cNvPr id="35" name="文本占位符 8"/>
          <p:cNvSpPr>
            <a:spLocks noGrp="1"/>
          </p:cNvSpPr>
          <p:nvPr>
            <p:ph type="body" sz="quarter" idx="36" hasCustomPrompt="1"/>
          </p:nvPr>
        </p:nvSpPr>
        <p:spPr>
          <a:xfrm>
            <a:off x="11913003" y="4661814"/>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36" name="文本占位符 8"/>
          <p:cNvSpPr>
            <a:spLocks noGrp="1"/>
          </p:cNvSpPr>
          <p:nvPr>
            <p:ph type="body" sz="quarter" idx="25" hasCustomPrompt="1"/>
          </p:nvPr>
        </p:nvSpPr>
        <p:spPr>
          <a:xfrm>
            <a:off x="11935490" y="3768131"/>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39" name="SmartArt 占位符 3"/>
          <p:cNvSpPr>
            <a:spLocks noGrp="1"/>
          </p:cNvSpPr>
          <p:nvPr>
            <p:ph type="pic" sz="quarter" idx="41" hasCustomPrompt="1"/>
          </p:nvPr>
        </p:nvSpPr>
        <p:spPr>
          <a:xfrm>
            <a:off x="10082659" y="6812939"/>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40" name="图片占位符 2"/>
          <p:cNvSpPr>
            <a:spLocks noGrp="1"/>
          </p:cNvSpPr>
          <p:nvPr>
            <p:ph type="pic" sz="quarter" idx="42" hasCustomPrompt="1"/>
          </p:nvPr>
        </p:nvSpPr>
        <p:spPr>
          <a:xfrm>
            <a:off x="10282042" y="7209466"/>
            <a:ext cx="1202768" cy="873624"/>
          </a:xfrm>
        </p:spPr>
        <p:txBody>
          <a:bodyPr/>
          <a:lstStyle>
            <a:lvl1pPr marL="0" indent="0" algn="ctr">
              <a:buNone/>
              <a:defRPr/>
            </a:lvl1pPr>
          </a:lstStyle>
          <a:p>
            <a:r>
              <a:rPr lang="zh-CN" altLang="en-US" dirty="0"/>
              <a:t>图标</a:t>
            </a:r>
            <a:endParaRPr lang="zh-CN" altLang="en-US" dirty="0"/>
          </a:p>
        </p:txBody>
      </p:sp>
      <p:sp>
        <p:nvSpPr>
          <p:cNvPr id="41" name="文本占位符 8"/>
          <p:cNvSpPr>
            <a:spLocks noGrp="1"/>
          </p:cNvSpPr>
          <p:nvPr>
            <p:ph type="body" sz="quarter" idx="43" hasCustomPrompt="1"/>
          </p:nvPr>
        </p:nvSpPr>
        <p:spPr>
          <a:xfrm>
            <a:off x="11907837" y="7678913"/>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42" name="文本占位符 8"/>
          <p:cNvSpPr>
            <a:spLocks noGrp="1"/>
          </p:cNvSpPr>
          <p:nvPr>
            <p:ph type="body" sz="quarter" idx="44" hasCustomPrompt="1"/>
          </p:nvPr>
        </p:nvSpPr>
        <p:spPr>
          <a:xfrm>
            <a:off x="11930324" y="6785230"/>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
        <p:nvSpPr>
          <p:cNvPr id="43" name="SmartArt 占位符 3"/>
          <p:cNvSpPr>
            <a:spLocks noGrp="1"/>
          </p:cNvSpPr>
          <p:nvPr>
            <p:ph type="pic" sz="quarter" idx="45" hasCustomPrompt="1"/>
          </p:nvPr>
        </p:nvSpPr>
        <p:spPr>
          <a:xfrm>
            <a:off x="10082659" y="9790989"/>
            <a:ext cx="1568405" cy="1566590"/>
          </a:xfrm>
          <a:prstGeom prst="ellipse">
            <a:avLst/>
          </a:prstGeom>
          <a:solidFill>
            <a:schemeClr val="bg1"/>
          </a:solidFill>
          <a:ln>
            <a:solidFill>
              <a:schemeClr val="accent3"/>
            </a:solidFill>
          </a:ln>
        </p:spPr>
        <p:txBody>
          <a:bodyPr/>
          <a:lstStyle>
            <a:lvl1pPr marL="0" indent="0">
              <a:buNone/>
              <a:defRPr/>
            </a:lvl1pPr>
          </a:lstStyle>
          <a:p>
            <a:r>
              <a:rPr lang="en-US" altLang="zh-CN" dirty="0"/>
              <a:t> </a:t>
            </a:r>
            <a:endParaRPr lang="zh-CN" altLang="en-US" dirty="0"/>
          </a:p>
        </p:txBody>
      </p:sp>
      <p:sp>
        <p:nvSpPr>
          <p:cNvPr id="44" name="图片占位符 2"/>
          <p:cNvSpPr>
            <a:spLocks noGrp="1"/>
          </p:cNvSpPr>
          <p:nvPr>
            <p:ph type="pic" sz="quarter" idx="46" hasCustomPrompt="1"/>
          </p:nvPr>
        </p:nvSpPr>
        <p:spPr>
          <a:xfrm>
            <a:off x="10282042" y="10187516"/>
            <a:ext cx="1202768" cy="873624"/>
          </a:xfrm>
        </p:spPr>
        <p:txBody>
          <a:bodyPr/>
          <a:lstStyle>
            <a:lvl1pPr marL="0" indent="0" algn="ctr">
              <a:buNone/>
              <a:defRPr/>
            </a:lvl1pPr>
          </a:lstStyle>
          <a:p>
            <a:r>
              <a:rPr lang="zh-CN" altLang="en-US" dirty="0"/>
              <a:t>图标</a:t>
            </a:r>
            <a:endParaRPr lang="zh-CN" altLang="en-US" dirty="0"/>
          </a:p>
        </p:txBody>
      </p:sp>
      <p:sp>
        <p:nvSpPr>
          <p:cNvPr id="45" name="文本占位符 8"/>
          <p:cNvSpPr>
            <a:spLocks noGrp="1"/>
          </p:cNvSpPr>
          <p:nvPr>
            <p:ph type="body" sz="quarter" idx="47" hasCustomPrompt="1"/>
          </p:nvPr>
        </p:nvSpPr>
        <p:spPr>
          <a:xfrm>
            <a:off x="11907837" y="10656963"/>
            <a:ext cx="8593292" cy="1179560"/>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a:t>
            </a:r>
            <a:endParaRPr lang="en-US" altLang="zh-CN" dirty="0"/>
          </a:p>
        </p:txBody>
      </p:sp>
      <p:sp>
        <p:nvSpPr>
          <p:cNvPr id="46" name="文本占位符 8"/>
          <p:cNvSpPr>
            <a:spLocks noGrp="1"/>
          </p:cNvSpPr>
          <p:nvPr>
            <p:ph type="body" sz="quarter" idx="48" hasCustomPrompt="1"/>
          </p:nvPr>
        </p:nvSpPr>
        <p:spPr>
          <a:xfrm>
            <a:off x="11930324" y="9763280"/>
            <a:ext cx="6424900" cy="919218"/>
          </a:xfrm>
        </p:spPr>
        <p:txBody>
          <a:bodyPr>
            <a:noAutofit/>
          </a:bodyPr>
          <a:lstStyle>
            <a:lvl1pPr marL="0" indent="0">
              <a:lnSpc>
                <a:spcPct val="150000"/>
              </a:lnSpc>
              <a:buNone/>
              <a:defRPr sz="3400" baseline="0">
                <a:solidFill>
                  <a:schemeClr val="tx1">
                    <a:lumMod val="85000"/>
                    <a:lumOff val="1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请输入标题</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电脑展示2">
    <p:bg>
      <p:bgPr>
        <a:solidFill>
          <a:srgbClr val="FFFFFF"/>
        </a:solidFill>
        <a:effectLst/>
      </p:bgPr>
    </p:bg>
    <p:spTree>
      <p:nvGrpSpPr>
        <p:cNvPr id="1" name=""/>
        <p:cNvGrpSpPr/>
        <p:nvPr/>
      </p:nvGrpSpPr>
      <p:grpSpPr>
        <a:xfrm>
          <a:off x="0" y="0"/>
          <a:ext cx="0" cy="0"/>
          <a:chOff x="0" y="0"/>
          <a:chExt cx="0" cy="0"/>
        </a:xfrm>
      </p:grpSpPr>
      <p:sp>
        <p:nvSpPr>
          <p:cNvPr id="5" name="SmartArt 占位符 4"/>
          <p:cNvSpPr>
            <a:spLocks noGrp="1"/>
          </p:cNvSpPr>
          <p:nvPr>
            <p:ph type="pic" sz="quarter" idx="33" hasCustomPrompt="1"/>
          </p:nvPr>
        </p:nvSpPr>
        <p:spPr>
          <a:xfrm>
            <a:off x="-1" y="5929207"/>
            <a:ext cx="24120475" cy="6036749"/>
          </a:xfrm>
          <a:gradFill>
            <a:gsLst>
              <a:gs pos="0">
                <a:schemeClr val="accent4"/>
              </a:gs>
              <a:gs pos="100000">
                <a:schemeClr val="accent3"/>
              </a:gs>
            </a:gsLst>
            <a:lin ang="0" scaled="1"/>
          </a:gra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137" name="平行四边形 136"/>
          <p:cNvSpPr/>
          <p:nvPr userDrawn="1"/>
        </p:nvSpPr>
        <p:spPr>
          <a:xfrm>
            <a:off x="456145" y="846307"/>
            <a:ext cx="876300" cy="641181"/>
          </a:xfrm>
          <a:prstGeom prst="parallelogram">
            <a:avLst>
              <a:gd name="adj" fmla="val 27842"/>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pic>
        <p:nvPicPr>
          <p:cNvPr id="34" name="Picture 2"/>
          <p:cNvPicPr>
            <a:picLocks noChangeAspect="1"/>
          </p:cNvPicPr>
          <p:nvPr userDrawn="1"/>
        </p:nvPicPr>
        <p:blipFill>
          <a:blip r:embed="rId4"/>
          <a:stretch>
            <a:fillRect/>
          </a:stretch>
        </p:blipFill>
        <p:spPr>
          <a:xfrm>
            <a:off x="13481969" y="3667207"/>
            <a:ext cx="8759443" cy="7853702"/>
          </a:xfrm>
          <a:prstGeom prst="rect">
            <a:avLst/>
          </a:prstGeom>
        </p:spPr>
      </p:pic>
      <p:sp>
        <p:nvSpPr>
          <p:cNvPr id="39" name="图片占位符 2"/>
          <p:cNvSpPr>
            <a:spLocks noGrp="1"/>
          </p:cNvSpPr>
          <p:nvPr userDrawn="1">
            <p:ph type="pic" sz="quarter" idx="32" hasCustomPrompt="1"/>
          </p:nvPr>
        </p:nvSpPr>
        <p:spPr>
          <a:xfrm>
            <a:off x="13888145" y="4150352"/>
            <a:ext cx="7924105" cy="4835025"/>
          </a:xfrm>
        </p:spPr>
        <p:txBody>
          <a:bodyPr/>
          <a:lstStyle>
            <a:lvl1pPr marL="0" indent="0">
              <a:buNone/>
              <a:defRPr/>
            </a:lvl1pPr>
          </a:lstStyle>
          <a:p>
            <a:r>
              <a:rPr lang="en-US" altLang="zh-CN" dirty="0"/>
              <a:t>     </a:t>
            </a:r>
            <a:endParaRPr lang="zh-CN" altLang="en-US" dirty="0"/>
          </a:p>
        </p:txBody>
      </p:sp>
      <p:pic>
        <p:nvPicPr>
          <p:cNvPr id="36" name="Picture 4"/>
          <p:cNvPicPr>
            <a:picLocks noChangeAspect="1"/>
          </p:cNvPicPr>
          <p:nvPr userDrawn="1"/>
        </p:nvPicPr>
        <p:blipFill>
          <a:blip r:embed="rId5" cstate="print"/>
          <a:stretch>
            <a:fillRect/>
          </a:stretch>
        </p:blipFill>
        <p:spPr>
          <a:xfrm>
            <a:off x="18493744" y="4112254"/>
            <a:ext cx="3348003" cy="4406631"/>
          </a:xfrm>
          <a:prstGeom prst="rect">
            <a:avLst/>
          </a:prstGeom>
        </p:spPr>
      </p:pic>
      <p:sp>
        <p:nvSpPr>
          <p:cNvPr id="40" name="图片占位符 2"/>
          <p:cNvSpPr>
            <a:spLocks noGrp="1"/>
          </p:cNvSpPr>
          <p:nvPr>
            <p:ph type="pic" sz="quarter" idx="34" hasCustomPrompt="1"/>
          </p:nvPr>
        </p:nvSpPr>
        <p:spPr>
          <a:xfrm>
            <a:off x="1261585" y="3846782"/>
            <a:ext cx="5198209" cy="4318794"/>
          </a:xfrm>
        </p:spPr>
        <p:txBody>
          <a:bodyPr/>
          <a:lstStyle>
            <a:lvl1pPr marL="0" indent="0">
              <a:buNone/>
              <a:defRPr/>
            </a:lvl1pPr>
          </a:lstStyle>
          <a:p>
            <a:r>
              <a:rPr lang="en-US" altLang="zh-CN" dirty="0"/>
              <a:t>     </a:t>
            </a:r>
            <a:endParaRPr lang="zh-CN" altLang="en-US" dirty="0"/>
          </a:p>
        </p:txBody>
      </p:sp>
      <p:sp>
        <p:nvSpPr>
          <p:cNvPr id="41" name="图片占位符 2"/>
          <p:cNvSpPr>
            <a:spLocks noGrp="1"/>
          </p:cNvSpPr>
          <p:nvPr>
            <p:ph type="pic" sz="quarter" idx="35" hasCustomPrompt="1"/>
          </p:nvPr>
        </p:nvSpPr>
        <p:spPr>
          <a:xfrm>
            <a:off x="6855678" y="3846782"/>
            <a:ext cx="5198209" cy="4318794"/>
          </a:xfrm>
        </p:spPr>
        <p:txBody>
          <a:bodyPr/>
          <a:lstStyle>
            <a:lvl1pPr marL="0" indent="0">
              <a:buNone/>
              <a:defRPr/>
            </a:lvl1pPr>
          </a:lstStyle>
          <a:p>
            <a:r>
              <a:rPr lang="en-US" altLang="zh-CN" dirty="0"/>
              <a:t>     </a:t>
            </a:r>
            <a:endParaRPr lang="zh-CN" altLang="en-US" dirty="0"/>
          </a:p>
        </p:txBody>
      </p:sp>
      <p:sp>
        <p:nvSpPr>
          <p:cNvPr id="42" name="文本占位符 8"/>
          <p:cNvSpPr>
            <a:spLocks noGrp="1"/>
          </p:cNvSpPr>
          <p:nvPr>
            <p:ph type="body" sz="quarter" idx="36" hasCustomPrompt="1"/>
          </p:nvPr>
        </p:nvSpPr>
        <p:spPr>
          <a:xfrm>
            <a:off x="1258888" y="9813416"/>
            <a:ext cx="11985164" cy="1844442"/>
          </a:xfrm>
        </p:spPr>
        <p:txBody>
          <a:bodyPr>
            <a:noAutofit/>
          </a:bodyPr>
          <a:lstStyle>
            <a:lvl1pPr marL="0" marR="0" indent="0" algn="l" defTabSz="914400" rtl="0" eaLnBrk="1" fontAlgn="auto" latinLnBrk="0" hangingPunct="1">
              <a:lnSpc>
                <a:spcPct val="150000"/>
              </a:lnSpc>
              <a:spcBef>
                <a:spcPts val="1800"/>
              </a:spcBef>
              <a:spcAft>
                <a:spcPts val="1800"/>
              </a:spcAft>
              <a:buClrTx/>
              <a:buSzTx/>
              <a:buFontTx/>
              <a:buNone/>
              <a:defRPr sz="24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标题进行补充说明；请输入文字内容对标题进行补充说明；请输入文字内容对标题进行补充说明</a:t>
            </a:r>
            <a:endParaRPr lang="en-US" altLang="zh-CN" dirty="0"/>
          </a:p>
        </p:txBody>
      </p:sp>
      <p:sp>
        <p:nvSpPr>
          <p:cNvPr id="43" name="文本占位符 8"/>
          <p:cNvSpPr>
            <a:spLocks noGrp="1"/>
          </p:cNvSpPr>
          <p:nvPr>
            <p:ph type="body" sz="quarter" idx="25" hasCustomPrompt="1"/>
          </p:nvPr>
        </p:nvSpPr>
        <p:spPr>
          <a:xfrm>
            <a:off x="1258888" y="8871293"/>
            <a:ext cx="9144153" cy="919218"/>
          </a:xfrm>
        </p:spPr>
        <p:txBody>
          <a:bodyPr>
            <a:noAutofit/>
          </a:bodyPr>
          <a:lstStyle>
            <a:lvl1pPr marL="0" indent="0">
              <a:lnSpc>
                <a:spcPct val="150000"/>
              </a:lnSpc>
              <a:buNone/>
              <a:defRPr sz="3400" baseline="0">
                <a:solidFill>
                  <a:schemeClr val="bg1"/>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5类标题+内容-样式2">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a:xfrm>
            <a:off x="21945357" y="12456591"/>
            <a:ext cx="634902" cy="631928"/>
          </a:xfrm>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31" name="Group 1"/>
          <p:cNvGrpSpPr/>
          <p:nvPr userDrawn="1"/>
        </p:nvGrpSpPr>
        <p:grpSpPr>
          <a:xfrm>
            <a:off x="7183018" y="4329862"/>
            <a:ext cx="9822806" cy="6324984"/>
            <a:chOff x="4368418" y="2523549"/>
            <a:chExt cx="3626941" cy="2335418"/>
          </a:xfrm>
        </p:grpSpPr>
        <p:sp>
          <p:nvSpPr>
            <p:cNvPr id="51" name="Freeform 69"/>
            <p:cNvSpPr/>
            <p:nvPr userDrawn="1"/>
          </p:nvSpPr>
          <p:spPr bwMode="auto">
            <a:xfrm rot="5400000">
              <a:off x="4570041" y="3489636"/>
              <a:ext cx="1059798" cy="404382"/>
            </a:xfrm>
            <a:custGeom>
              <a:avLst/>
              <a:gdLst>
                <a:gd name="T0" fmla="*/ 465 w 933"/>
                <a:gd name="T1" fmla="*/ 356 h 356"/>
                <a:gd name="T2" fmla="*/ 0 w 933"/>
                <a:gd name="T3" fmla="*/ 178 h 356"/>
                <a:gd name="T4" fmla="*/ 465 w 933"/>
                <a:gd name="T5" fmla="*/ 0 h 356"/>
                <a:gd name="T6" fmla="*/ 933 w 933"/>
                <a:gd name="T7" fmla="*/ 178 h 356"/>
                <a:gd name="T8" fmla="*/ 465 w 933"/>
                <a:gd name="T9" fmla="*/ 356 h 356"/>
              </a:gdLst>
              <a:ahLst/>
              <a:cxnLst>
                <a:cxn ang="0">
                  <a:pos x="T0" y="T1"/>
                </a:cxn>
                <a:cxn ang="0">
                  <a:pos x="T2" y="T3"/>
                </a:cxn>
                <a:cxn ang="0">
                  <a:pos x="T4" y="T5"/>
                </a:cxn>
                <a:cxn ang="0">
                  <a:pos x="T6" y="T7"/>
                </a:cxn>
                <a:cxn ang="0">
                  <a:pos x="T8" y="T9"/>
                </a:cxn>
              </a:cxnLst>
              <a:rect l="0" t="0" r="r" b="b"/>
              <a:pathLst>
                <a:path w="933" h="356">
                  <a:moveTo>
                    <a:pt x="465" y="356"/>
                  </a:moveTo>
                  <a:lnTo>
                    <a:pt x="0" y="178"/>
                  </a:lnTo>
                  <a:lnTo>
                    <a:pt x="465" y="0"/>
                  </a:lnTo>
                  <a:lnTo>
                    <a:pt x="933" y="178"/>
                  </a:lnTo>
                  <a:lnTo>
                    <a:pt x="465" y="356"/>
                  </a:lnTo>
                  <a:close/>
                </a:path>
              </a:pathLst>
            </a:custGeom>
            <a:solidFill>
              <a:schemeClr val="accent1">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2" name="Freeform 70"/>
            <p:cNvSpPr/>
            <p:nvPr userDrawn="1"/>
          </p:nvSpPr>
          <p:spPr bwMode="auto">
            <a:xfrm rot="5400000">
              <a:off x="4470082" y="3060265"/>
              <a:ext cx="528195" cy="731522"/>
            </a:xfrm>
            <a:custGeom>
              <a:avLst/>
              <a:gdLst>
                <a:gd name="T0" fmla="*/ 465 w 465"/>
                <a:gd name="T1" fmla="*/ 178 h 644"/>
                <a:gd name="T2" fmla="*/ 0 w 465"/>
                <a:gd name="T3" fmla="*/ 0 h 644"/>
                <a:gd name="T4" fmla="*/ 0 w 465"/>
                <a:gd name="T5" fmla="*/ 364 h 644"/>
                <a:gd name="T6" fmla="*/ 465 w 465"/>
                <a:gd name="T7" fmla="*/ 644 h 644"/>
                <a:gd name="T8" fmla="*/ 465 w 465"/>
                <a:gd name="T9" fmla="*/ 178 h 644"/>
              </a:gdLst>
              <a:ahLst/>
              <a:cxnLst>
                <a:cxn ang="0">
                  <a:pos x="T0" y="T1"/>
                </a:cxn>
                <a:cxn ang="0">
                  <a:pos x="T2" y="T3"/>
                </a:cxn>
                <a:cxn ang="0">
                  <a:pos x="T4" y="T5"/>
                </a:cxn>
                <a:cxn ang="0">
                  <a:pos x="T6" y="T7"/>
                </a:cxn>
                <a:cxn ang="0">
                  <a:pos x="T8" y="T9"/>
                </a:cxn>
              </a:cxnLst>
              <a:rect l="0" t="0" r="r" b="b"/>
              <a:pathLst>
                <a:path w="465" h="644">
                  <a:moveTo>
                    <a:pt x="465" y="178"/>
                  </a:moveTo>
                  <a:lnTo>
                    <a:pt x="0" y="0"/>
                  </a:lnTo>
                  <a:lnTo>
                    <a:pt x="0" y="364"/>
                  </a:lnTo>
                  <a:lnTo>
                    <a:pt x="465" y="644"/>
                  </a:lnTo>
                  <a:lnTo>
                    <a:pt x="465" y="178"/>
                  </a:lnTo>
                  <a:close/>
                </a:path>
              </a:pathLst>
            </a:custGeom>
            <a:solidFill>
              <a:schemeClr val="accent1">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3" name="Freeform 71"/>
            <p:cNvSpPr/>
            <p:nvPr userDrawn="1"/>
          </p:nvSpPr>
          <p:spPr bwMode="auto">
            <a:xfrm rot="5400000">
              <a:off x="4468378" y="3590164"/>
              <a:ext cx="531603" cy="731522"/>
            </a:xfrm>
            <a:custGeom>
              <a:avLst/>
              <a:gdLst>
                <a:gd name="T0" fmla="*/ 0 w 468"/>
                <a:gd name="T1" fmla="*/ 178 h 644"/>
                <a:gd name="T2" fmla="*/ 468 w 468"/>
                <a:gd name="T3" fmla="*/ 0 h 644"/>
                <a:gd name="T4" fmla="*/ 468 w 468"/>
                <a:gd name="T5" fmla="*/ 364 h 644"/>
                <a:gd name="T6" fmla="*/ 0 w 468"/>
                <a:gd name="T7" fmla="*/ 644 h 644"/>
                <a:gd name="T8" fmla="*/ 0 w 468"/>
                <a:gd name="T9" fmla="*/ 178 h 644"/>
              </a:gdLst>
              <a:ahLst/>
              <a:cxnLst>
                <a:cxn ang="0">
                  <a:pos x="T0" y="T1"/>
                </a:cxn>
                <a:cxn ang="0">
                  <a:pos x="T2" y="T3"/>
                </a:cxn>
                <a:cxn ang="0">
                  <a:pos x="T4" y="T5"/>
                </a:cxn>
                <a:cxn ang="0">
                  <a:pos x="T6" y="T7"/>
                </a:cxn>
                <a:cxn ang="0">
                  <a:pos x="T8" y="T9"/>
                </a:cxn>
              </a:cxnLst>
              <a:rect l="0" t="0" r="r" b="b"/>
              <a:pathLst>
                <a:path w="468" h="644">
                  <a:moveTo>
                    <a:pt x="0" y="178"/>
                  </a:moveTo>
                  <a:lnTo>
                    <a:pt x="468" y="0"/>
                  </a:lnTo>
                  <a:lnTo>
                    <a:pt x="468" y="364"/>
                  </a:lnTo>
                  <a:lnTo>
                    <a:pt x="0" y="644"/>
                  </a:lnTo>
                  <a:lnTo>
                    <a:pt x="0" y="178"/>
                  </a:lnTo>
                  <a:close/>
                </a:path>
              </a:pathLst>
            </a:custGeom>
            <a:solidFill>
              <a:schemeClr val="accent1"/>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4" name="Freeform 72"/>
            <p:cNvSpPr/>
            <p:nvPr userDrawn="1"/>
          </p:nvSpPr>
          <p:spPr bwMode="auto">
            <a:xfrm rot="5400000">
              <a:off x="4931827" y="3564038"/>
              <a:ext cx="1697039" cy="254442"/>
            </a:xfrm>
            <a:custGeom>
              <a:avLst/>
              <a:gdLst>
                <a:gd name="T0" fmla="*/ 746 w 1494"/>
                <a:gd name="T1" fmla="*/ 224 h 224"/>
                <a:gd name="T2" fmla="*/ 0 w 1494"/>
                <a:gd name="T3" fmla="*/ 112 h 224"/>
                <a:gd name="T4" fmla="*/ 746 w 1494"/>
                <a:gd name="T5" fmla="*/ 0 h 224"/>
                <a:gd name="T6" fmla="*/ 1494 w 1494"/>
                <a:gd name="T7" fmla="*/ 112 h 224"/>
                <a:gd name="T8" fmla="*/ 746 w 1494"/>
                <a:gd name="T9" fmla="*/ 224 h 224"/>
              </a:gdLst>
              <a:ahLst/>
              <a:cxnLst>
                <a:cxn ang="0">
                  <a:pos x="T0" y="T1"/>
                </a:cxn>
                <a:cxn ang="0">
                  <a:pos x="T2" y="T3"/>
                </a:cxn>
                <a:cxn ang="0">
                  <a:pos x="T4" y="T5"/>
                </a:cxn>
                <a:cxn ang="0">
                  <a:pos x="T6" y="T7"/>
                </a:cxn>
                <a:cxn ang="0">
                  <a:pos x="T8" y="T9"/>
                </a:cxn>
              </a:cxnLst>
              <a:rect l="0" t="0" r="r" b="b"/>
              <a:pathLst>
                <a:path w="1494" h="224">
                  <a:moveTo>
                    <a:pt x="746" y="224"/>
                  </a:moveTo>
                  <a:lnTo>
                    <a:pt x="0" y="112"/>
                  </a:lnTo>
                  <a:lnTo>
                    <a:pt x="746" y="0"/>
                  </a:lnTo>
                  <a:lnTo>
                    <a:pt x="1494" y="112"/>
                  </a:lnTo>
                  <a:lnTo>
                    <a:pt x="746" y="224"/>
                  </a:lnTo>
                  <a:close/>
                </a:path>
              </a:pathLst>
            </a:custGeom>
            <a:solidFill>
              <a:schemeClr val="accent3">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5" name="Freeform 73"/>
            <p:cNvSpPr/>
            <p:nvPr userDrawn="1"/>
          </p:nvSpPr>
          <p:spPr bwMode="auto">
            <a:xfrm rot="5400000">
              <a:off x="5005661" y="2915437"/>
              <a:ext cx="847384" cy="701988"/>
            </a:xfrm>
            <a:custGeom>
              <a:avLst/>
              <a:gdLst>
                <a:gd name="T0" fmla="*/ 746 w 746"/>
                <a:gd name="T1" fmla="*/ 112 h 618"/>
                <a:gd name="T2" fmla="*/ 0 w 746"/>
                <a:gd name="T3" fmla="*/ 0 h 618"/>
                <a:gd name="T4" fmla="*/ 0 w 746"/>
                <a:gd name="T5" fmla="*/ 394 h 618"/>
                <a:gd name="T6" fmla="*/ 746 w 746"/>
                <a:gd name="T7" fmla="*/ 618 h 618"/>
                <a:gd name="T8" fmla="*/ 746 w 746"/>
                <a:gd name="T9" fmla="*/ 112 h 618"/>
              </a:gdLst>
              <a:ahLst/>
              <a:cxnLst>
                <a:cxn ang="0">
                  <a:pos x="T0" y="T1"/>
                </a:cxn>
                <a:cxn ang="0">
                  <a:pos x="T2" y="T3"/>
                </a:cxn>
                <a:cxn ang="0">
                  <a:pos x="T4" y="T5"/>
                </a:cxn>
                <a:cxn ang="0">
                  <a:pos x="T6" y="T7"/>
                </a:cxn>
                <a:cxn ang="0">
                  <a:pos x="T8" y="T9"/>
                </a:cxn>
              </a:cxnLst>
              <a:rect l="0" t="0" r="r" b="b"/>
              <a:pathLst>
                <a:path w="746" h="618">
                  <a:moveTo>
                    <a:pt x="746" y="112"/>
                  </a:moveTo>
                  <a:lnTo>
                    <a:pt x="0" y="0"/>
                  </a:lnTo>
                  <a:lnTo>
                    <a:pt x="0" y="394"/>
                  </a:lnTo>
                  <a:lnTo>
                    <a:pt x="746" y="618"/>
                  </a:lnTo>
                  <a:lnTo>
                    <a:pt x="746" y="112"/>
                  </a:lnTo>
                  <a:close/>
                </a:path>
              </a:pathLst>
            </a:custGeom>
            <a:solidFill>
              <a:schemeClr val="accent3">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6" name="Freeform 74"/>
            <p:cNvSpPr/>
            <p:nvPr userDrawn="1"/>
          </p:nvSpPr>
          <p:spPr bwMode="auto">
            <a:xfrm rot="5400000">
              <a:off x="5004524" y="3763957"/>
              <a:ext cx="849656" cy="701988"/>
            </a:xfrm>
            <a:custGeom>
              <a:avLst/>
              <a:gdLst>
                <a:gd name="T0" fmla="*/ 0 w 748"/>
                <a:gd name="T1" fmla="*/ 112 h 618"/>
                <a:gd name="T2" fmla="*/ 748 w 748"/>
                <a:gd name="T3" fmla="*/ 0 h 618"/>
                <a:gd name="T4" fmla="*/ 748 w 748"/>
                <a:gd name="T5" fmla="*/ 394 h 618"/>
                <a:gd name="T6" fmla="*/ 0 w 748"/>
                <a:gd name="T7" fmla="*/ 618 h 618"/>
                <a:gd name="T8" fmla="*/ 0 w 748"/>
                <a:gd name="T9" fmla="*/ 112 h 618"/>
              </a:gdLst>
              <a:ahLst/>
              <a:cxnLst>
                <a:cxn ang="0">
                  <a:pos x="T0" y="T1"/>
                </a:cxn>
                <a:cxn ang="0">
                  <a:pos x="T2" y="T3"/>
                </a:cxn>
                <a:cxn ang="0">
                  <a:pos x="T4" y="T5"/>
                </a:cxn>
                <a:cxn ang="0">
                  <a:pos x="T6" y="T7"/>
                </a:cxn>
                <a:cxn ang="0">
                  <a:pos x="T8" y="T9"/>
                </a:cxn>
              </a:cxnLst>
              <a:rect l="0" t="0" r="r" b="b"/>
              <a:pathLst>
                <a:path w="748" h="618">
                  <a:moveTo>
                    <a:pt x="0" y="112"/>
                  </a:moveTo>
                  <a:lnTo>
                    <a:pt x="748" y="0"/>
                  </a:lnTo>
                  <a:lnTo>
                    <a:pt x="748" y="394"/>
                  </a:lnTo>
                  <a:lnTo>
                    <a:pt x="0" y="618"/>
                  </a:lnTo>
                  <a:lnTo>
                    <a:pt x="0" y="112"/>
                  </a:lnTo>
                  <a:close/>
                </a:path>
              </a:pathLst>
            </a:custGeom>
            <a:solidFill>
              <a:schemeClr val="accent3"/>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7" name="Freeform 75"/>
            <p:cNvSpPr/>
            <p:nvPr userDrawn="1"/>
          </p:nvSpPr>
          <p:spPr bwMode="auto">
            <a:xfrm rot="5400000">
              <a:off x="6733368" y="3490203"/>
              <a:ext cx="1059798" cy="403246"/>
            </a:xfrm>
            <a:custGeom>
              <a:avLst/>
              <a:gdLst>
                <a:gd name="T0" fmla="*/ 465 w 933"/>
                <a:gd name="T1" fmla="*/ 0 h 355"/>
                <a:gd name="T2" fmla="*/ 0 w 933"/>
                <a:gd name="T3" fmla="*/ 177 h 355"/>
                <a:gd name="T4" fmla="*/ 465 w 933"/>
                <a:gd name="T5" fmla="*/ 355 h 355"/>
                <a:gd name="T6" fmla="*/ 933 w 933"/>
                <a:gd name="T7" fmla="*/ 177 h 355"/>
                <a:gd name="T8" fmla="*/ 465 w 933"/>
                <a:gd name="T9" fmla="*/ 0 h 355"/>
              </a:gdLst>
              <a:ahLst/>
              <a:cxnLst>
                <a:cxn ang="0">
                  <a:pos x="T0" y="T1"/>
                </a:cxn>
                <a:cxn ang="0">
                  <a:pos x="T2" y="T3"/>
                </a:cxn>
                <a:cxn ang="0">
                  <a:pos x="T4" y="T5"/>
                </a:cxn>
                <a:cxn ang="0">
                  <a:pos x="T6" y="T7"/>
                </a:cxn>
                <a:cxn ang="0">
                  <a:pos x="T8" y="T9"/>
                </a:cxn>
              </a:cxnLst>
              <a:rect l="0" t="0" r="r" b="b"/>
              <a:pathLst>
                <a:path w="933" h="355">
                  <a:moveTo>
                    <a:pt x="465" y="0"/>
                  </a:moveTo>
                  <a:lnTo>
                    <a:pt x="0" y="177"/>
                  </a:lnTo>
                  <a:lnTo>
                    <a:pt x="465" y="355"/>
                  </a:lnTo>
                  <a:lnTo>
                    <a:pt x="933" y="177"/>
                  </a:lnTo>
                  <a:lnTo>
                    <a:pt x="465" y="0"/>
                  </a:lnTo>
                  <a:close/>
                </a:path>
              </a:pathLst>
            </a:custGeom>
            <a:solidFill>
              <a:schemeClr val="accent6">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8" name="Freeform 76"/>
            <p:cNvSpPr/>
            <p:nvPr userDrawn="1"/>
          </p:nvSpPr>
          <p:spPr bwMode="auto">
            <a:xfrm rot="5400000">
              <a:off x="7365499" y="3060265"/>
              <a:ext cx="528195" cy="731522"/>
            </a:xfrm>
            <a:custGeom>
              <a:avLst/>
              <a:gdLst>
                <a:gd name="T0" fmla="*/ 465 w 465"/>
                <a:gd name="T1" fmla="*/ 467 h 644"/>
                <a:gd name="T2" fmla="*/ 0 w 465"/>
                <a:gd name="T3" fmla="*/ 644 h 644"/>
                <a:gd name="T4" fmla="*/ 0 w 465"/>
                <a:gd name="T5" fmla="*/ 280 h 644"/>
                <a:gd name="T6" fmla="*/ 465 w 465"/>
                <a:gd name="T7" fmla="*/ 0 h 644"/>
                <a:gd name="T8" fmla="*/ 465 w 465"/>
                <a:gd name="T9" fmla="*/ 467 h 644"/>
              </a:gdLst>
              <a:ahLst/>
              <a:cxnLst>
                <a:cxn ang="0">
                  <a:pos x="T0" y="T1"/>
                </a:cxn>
                <a:cxn ang="0">
                  <a:pos x="T2" y="T3"/>
                </a:cxn>
                <a:cxn ang="0">
                  <a:pos x="T4" y="T5"/>
                </a:cxn>
                <a:cxn ang="0">
                  <a:pos x="T6" y="T7"/>
                </a:cxn>
                <a:cxn ang="0">
                  <a:pos x="T8" y="T9"/>
                </a:cxn>
              </a:cxnLst>
              <a:rect l="0" t="0" r="r" b="b"/>
              <a:pathLst>
                <a:path w="465" h="644">
                  <a:moveTo>
                    <a:pt x="465" y="467"/>
                  </a:moveTo>
                  <a:lnTo>
                    <a:pt x="0" y="644"/>
                  </a:lnTo>
                  <a:lnTo>
                    <a:pt x="0" y="280"/>
                  </a:lnTo>
                  <a:lnTo>
                    <a:pt x="465" y="0"/>
                  </a:lnTo>
                  <a:lnTo>
                    <a:pt x="465" y="467"/>
                  </a:lnTo>
                  <a:close/>
                </a:path>
              </a:pathLst>
            </a:custGeom>
            <a:solidFill>
              <a:schemeClr val="accent6">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59" name="Freeform 77"/>
            <p:cNvSpPr/>
            <p:nvPr userDrawn="1"/>
          </p:nvSpPr>
          <p:spPr bwMode="auto">
            <a:xfrm rot="5400000">
              <a:off x="7363796" y="3590164"/>
              <a:ext cx="531603" cy="731522"/>
            </a:xfrm>
            <a:custGeom>
              <a:avLst/>
              <a:gdLst>
                <a:gd name="T0" fmla="*/ 0 w 468"/>
                <a:gd name="T1" fmla="*/ 467 h 644"/>
                <a:gd name="T2" fmla="*/ 468 w 468"/>
                <a:gd name="T3" fmla="*/ 644 h 644"/>
                <a:gd name="T4" fmla="*/ 468 w 468"/>
                <a:gd name="T5" fmla="*/ 280 h 644"/>
                <a:gd name="T6" fmla="*/ 0 w 468"/>
                <a:gd name="T7" fmla="*/ 0 h 644"/>
                <a:gd name="T8" fmla="*/ 0 w 468"/>
                <a:gd name="T9" fmla="*/ 467 h 644"/>
              </a:gdLst>
              <a:ahLst/>
              <a:cxnLst>
                <a:cxn ang="0">
                  <a:pos x="T0" y="T1"/>
                </a:cxn>
                <a:cxn ang="0">
                  <a:pos x="T2" y="T3"/>
                </a:cxn>
                <a:cxn ang="0">
                  <a:pos x="T4" y="T5"/>
                </a:cxn>
                <a:cxn ang="0">
                  <a:pos x="T6" y="T7"/>
                </a:cxn>
                <a:cxn ang="0">
                  <a:pos x="T8" y="T9"/>
                </a:cxn>
              </a:cxnLst>
              <a:rect l="0" t="0" r="r" b="b"/>
              <a:pathLst>
                <a:path w="468" h="644">
                  <a:moveTo>
                    <a:pt x="0" y="467"/>
                  </a:moveTo>
                  <a:lnTo>
                    <a:pt x="468" y="644"/>
                  </a:lnTo>
                  <a:lnTo>
                    <a:pt x="468" y="280"/>
                  </a:lnTo>
                  <a:lnTo>
                    <a:pt x="0" y="0"/>
                  </a:lnTo>
                  <a:lnTo>
                    <a:pt x="0" y="467"/>
                  </a:lnTo>
                  <a:close/>
                </a:path>
              </a:pathLst>
            </a:custGeom>
            <a:solidFill>
              <a:schemeClr val="accent6"/>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0" name="Freeform 78"/>
            <p:cNvSpPr/>
            <p:nvPr userDrawn="1"/>
          </p:nvSpPr>
          <p:spPr bwMode="auto">
            <a:xfrm rot="5400000">
              <a:off x="5733774" y="3564038"/>
              <a:ext cx="1697039" cy="254442"/>
            </a:xfrm>
            <a:custGeom>
              <a:avLst/>
              <a:gdLst>
                <a:gd name="T0" fmla="*/ 746 w 1494"/>
                <a:gd name="T1" fmla="*/ 0 h 224"/>
                <a:gd name="T2" fmla="*/ 0 w 1494"/>
                <a:gd name="T3" fmla="*/ 111 h 224"/>
                <a:gd name="T4" fmla="*/ 746 w 1494"/>
                <a:gd name="T5" fmla="*/ 224 h 224"/>
                <a:gd name="T6" fmla="*/ 1494 w 1494"/>
                <a:gd name="T7" fmla="*/ 111 h 224"/>
                <a:gd name="T8" fmla="*/ 746 w 1494"/>
                <a:gd name="T9" fmla="*/ 0 h 224"/>
              </a:gdLst>
              <a:ahLst/>
              <a:cxnLst>
                <a:cxn ang="0">
                  <a:pos x="T0" y="T1"/>
                </a:cxn>
                <a:cxn ang="0">
                  <a:pos x="T2" y="T3"/>
                </a:cxn>
                <a:cxn ang="0">
                  <a:pos x="T4" y="T5"/>
                </a:cxn>
                <a:cxn ang="0">
                  <a:pos x="T6" y="T7"/>
                </a:cxn>
                <a:cxn ang="0">
                  <a:pos x="T8" y="T9"/>
                </a:cxn>
              </a:cxnLst>
              <a:rect l="0" t="0" r="r" b="b"/>
              <a:pathLst>
                <a:path w="1494" h="224">
                  <a:moveTo>
                    <a:pt x="746" y="0"/>
                  </a:moveTo>
                  <a:lnTo>
                    <a:pt x="0" y="111"/>
                  </a:lnTo>
                  <a:lnTo>
                    <a:pt x="746" y="224"/>
                  </a:lnTo>
                  <a:lnTo>
                    <a:pt x="1494" y="111"/>
                  </a:lnTo>
                  <a:lnTo>
                    <a:pt x="746" y="0"/>
                  </a:lnTo>
                  <a:close/>
                </a:path>
              </a:pathLst>
            </a:custGeom>
            <a:solidFill>
              <a:schemeClr val="accent5">
                <a:lumMod val="7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1" name="Freeform 79"/>
            <p:cNvSpPr/>
            <p:nvPr userDrawn="1"/>
          </p:nvSpPr>
          <p:spPr bwMode="auto">
            <a:xfrm rot="5400000">
              <a:off x="6510164" y="2916005"/>
              <a:ext cx="847384" cy="700853"/>
            </a:xfrm>
            <a:custGeom>
              <a:avLst/>
              <a:gdLst>
                <a:gd name="T0" fmla="*/ 746 w 746"/>
                <a:gd name="T1" fmla="*/ 506 h 617"/>
                <a:gd name="T2" fmla="*/ 0 w 746"/>
                <a:gd name="T3" fmla="*/ 617 h 617"/>
                <a:gd name="T4" fmla="*/ 0 w 746"/>
                <a:gd name="T5" fmla="*/ 224 h 617"/>
                <a:gd name="T6" fmla="*/ 746 w 746"/>
                <a:gd name="T7" fmla="*/ 0 h 617"/>
                <a:gd name="T8" fmla="*/ 746 w 746"/>
                <a:gd name="T9" fmla="*/ 506 h 617"/>
              </a:gdLst>
              <a:ahLst/>
              <a:cxnLst>
                <a:cxn ang="0">
                  <a:pos x="T0" y="T1"/>
                </a:cxn>
                <a:cxn ang="0">
                  <a:pos x="T2" y="T3"/>
                </a:cxn>
                <a:cxn ang="0">
                  <a:pos x="T4" y="T5"/>
                </a:cxn>
                <a:cxn ang="0">
                  <a:pos x="T6" y="T7"/>
                </a:cxn>
                <a:cxn ang="0">
                  <a:pos x="T8" y="T9"/>
                </a:cxn>
              </a:cxnLst>
              <a:rect l="0" t="0" r="r" b="b"/>
              <a:pathLst>
                <a:path w="746" h="617">
                  <a:moveTo>
                    <a:pt x="746" y="506"/>
                  </a:moveTo>
                  <a:lnTo>
                    <a:pt x="0" y="617"/>
                  </a:lnTo>
                  <a:lnTo>
                    <a:pt x="0" y="224"/>
                  </a:lnTo>
                  <a:lnTo>
                    <a:pt x="746" y="0"/>
                  </a:lnTo>
                  <a:lnTo>
                    <a:pt x="746" y="506"/>
                  </a:lnTo>
                  <a:close/>
                </a:path>
              </a:pathLst>
            </a:custGeom>
            <a:solidFill>
              <a:schemeClr val="accent5">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2" name="Freeform 80"/>
            <p:cNvSpPr/>
            <p:nvPr userDrawn="1"/>
          </p:nvSpPr>
          <p:spPr bwMode="auto">
            <a:xfrm rot="5400000">
              <a:off x="6509028" y="3764525"/>
              <a:ext cx="849656" cy="700853"/>
            </a:xfrm>
            <a:custGeom>
              <a:avLst/>
              <a:gdLst>
                <a:gd name="T0" fmla="*/ 0 w 748"/>
                <a:gd name="T1" fmla="*/ 506 h 617"/>
                <a:gd name="T2" fmla="*/ 748 w 748"/>
                <a:gd name="T3" fmla="*/ 617 h 617"/>
                <a:gd name="T4" fmla="*/ 748 w 748"/>
                <a:gd name="T5" fmla="*/ 224 h 617"/>
                <a:gd name="T6" fmla="*/ 0 w 748"/>
                <a:gd name="T7" fmla="*/ 0 h 617"/>
                <a:gd name="T8" fmla="*/ 0 w 748"/>
                <a:gd name="T9" fmla="*/ 506 h 617"/>
              </a:gdLst>
              <a:ahLst/>
              <a:cxnLst>
                <a:cxn ang="0">
                  <a:pos x="T0" y="T1"/>
                </a:cxn>
                <a:cxn ang="0">
                  <a:pos x="T2" y="T3"/>
                </a:cxn>
                <a:cxn ang="0">
                  <a:pos x="T4" y="T5"/>
                </a:cxn>
                <a:cxn ang="0">
                  <a:pos x="T6" y="T7"/>
                </a:cxn>
                <a:cxn ang="0">
                  <a:pos x="T8" y="T9"/>
                </a:cxn>
              </a:cxnLst>
              <a:rect l="0" t="0" r="r" b="b"/>
              <a:pathLst>
                <a:path w="748" h="617">
                  <a:moveTo>
                    <a:pt x="0" y="506"/>
                  </a:moveTo>
                  <a:lnTo>
                    <a:pt x="748" y="617"/>
                  </a:lnTo>
                  <a:lnTo>
                    <a:pt x="748" y="224"/>
                  </a:lnTo>
                  <a:lnTo>
                    <a:pt x="0" y="0"/>
                  </a:lnTo>
                  <a:lnTo>
                    <a:pt x="0" y="506"/>
                  </a:lnTo>
                  <a:close/>
                </a:path>
              </a:pathLst>
            </a:custGeom>
            <a:solidFill>
              <a:schemeClr val="accent5"/>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3" name="Freeform 81"/>
            <p:cNvSpPr/>
            <p:nvPr userDrawn="1"/>
          </p:nvSpPr>
          <p:spPr bwMode="auto">
            <a:xfrm rot="5400000">
              <a:off x="5594058" y="2742779"/>
              <a:ext cx="1166573" cy="728114"/>
            </a:xfrm>
            <a:custGeom>
              <a:avLst/>
              <a:gdLst>
                <a:gd name="T0" fmla="*/ 1027 w 1027"/>
                <a:gd name="T1" fmla="*/ 641 h 641"/>
                <a:gd name="T2" fmla="*/ 0 w 1027"/>
                <a:gd name="T3" fmla="*/ 532 h 641"/>
                <a:gd name="T4" fmla="*/ 0 w 1027"/>
                <a:gd name="T5" fmla="*/ 111 h 641"/>
                <a:gd name="T6" fmla="*/ 1027 w 1027"/>
                <a:gd name="T7" fmla="*/ 0 h 641"/>
                <a:gd name="T8" fmla="*/ 1027 w 1027"/>
                <a:gd name="T9" fmla="*/ 641 h 641"/>
              </a:gdLst>
              <a:ahLst/>
              <a:cxnLst>
                <a:cxn ang="0">
                  <a:pos x="T0" y="T1"/>
                </a:cxn>
                <a:cxn ang="0">
                  <a:pos x="T2" y="T3"/>
                </a:cxn>
                <a:cxn ang="0">
                  <a:pos x="T4" y="T5"/>
                </a:cxn>
                <a:cxn ang="0">
                  <a:pos x="T6" y="T7"/>
                </a:cxn>
                <a:cxn ang="0">
                  <a:pos x="T8" y="T9"/>
                </a:cxn>
              </a:cxnLst>
              <a:rect l="0" t="0" r="r" b="b"/>
              <a:pathLst>
                <a:path w="1027" h="641">
                  <a:moveTo>
                    <a:pt x="1027" y="641"/>
                  </a:moveTo>
                  <a:lnTo>
                    <a:pt x="0" y="532"/>
                  </a:lnTo>
                  <a:lnTo>
                    <a:pt x="0" y="111"/>
                  </a:lnTo>
                  <a:lnTo>
                    <a:pt x="1027" y="0"/>
                  </a:lnTo>
                  <a:lnTo>
                    <a:pt x="1027" y="641"/>
                  </a:lnTo>
                  <a:close/>
                </a:path>
              </a:pathLst>
            </a:custGeom>
            <a:solidFill>
              <a:schemeClr val="accent4">
                <a:lumMod val="60000"/>
                <a:lumOff val="40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4" name="Freeform 82"/>
            <p:cNvSpPr/>
            <p:nvPr userDrawn="1"/>
          </p:nvSpPr>
          <p:spPr bwMode="auto">
            <a:xfrm rot="5400000">
              <a:off x="5592922" y="3910488"/>
              <a:ext cx="1168845" cy="728114"/>
            </a:xfrm>
            <a:custGeom>
              <a:avLst/>
              <a:gdLst>
                <a:gd name="T0" fmla="*/ 0 w 1029"/>
                <a:gd name="T1" fmla="*/ 641 h 641"/>
                <a:gd name="T2" fmla="*/ 1029 w 1029"/>
                <a:gd name="T3" fmla="*/ 532 h 641"/>
                <a:gd name="T4" fmla="*/ 1029 w 1029"/>
                <a:gd name="T5" fmla="*/ 111 h 641"/>
                <a:gd name="T6" fmla="*/ 0 w 1029"/>
                <a:gd name="T7" fmla="*/ 0 h 641"/>
                <a:gd name="T8" fmla="*/ 0 w 1029"/>
                <a:gd name="T9" fmla="*/ 641 h 641"/>
              </a:gdLst>
              <a:ahLst/>
              <a:cxnLst>
                <a:cxn ang="0">
                  <a:pos x="T0" y="T1"/>
                </a:cxn>
                <a:cxn ang="0">
                  <a:pos x="T2" y="T3"/>
                </a:cxn>
                <a:cxn ang="0">
                  <a:pos x="T4" y="T5"/>
                </a:cxn>
                <a:cxn ang="0">
                  <a:pos x="T6" y="T7"/>
                </a:cxn>
                <a:cxn ang="0">
                  <a:pos x="T8" y="T9"/>
                </a:cxn>
              </a:cxnLst>
              <a:rect l="0" t="0" r="r" b="b"/>
              <a:pathLst>
                <a:path w="1029" h="641">
                  <a:moveTo>
                    <a:pt x="0" y="641"/>
                  </a:moveTo>
                  <a:lnTo>
                    <a:pt x="1029" y="532"/>
                  </a:lnTo>
                  <a:lnTo>
                    <a:pt x="1029" y="111"/>
                  </a:lnTo>
                  <a:lnTo>
                    <a:pt x="0" y="0"/>
                  </a:lnTo>
                  <a:lnTo>
                    <a:pt x="0" y="641"/>
                  </a:lnTo>
                  <a:close/>
                </a:path>
              </a:pathLst>
            </a:custGeom>
            <a:solidFill>
              <a:schemeClr val="accent4"/>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5" name="Freeform 83"/>
            <p:cNvSpPr/>
            <p:nvPr userDrawn="1"/>
          </p:nvSpPr>
          <p:spPr bwMode="auto">
            <a:xfrm rot="5400000">
              <a:off x="7725013" y="3425457"/>
              <a:ext cx="9087" cy="531603"/>
            </a:xfrm>
            <a:custGeom>
              <a:avLst/>
              <a:gdLst>
                <a:gd name="T0" fmla="*/ 8 w 8"/>
                <a:gd name="T1" fmla="*/ 468 h 468"/>
                <a:gd name="T2" fmla="*/ 0 w 8"/>
                <a:gd name="T3" fmla="*/ 468 h 468"/>
                <a:gd name="T4" fmla="*/ 0 w 8"/>
                <a:gd name="T5" fmla="*/ 2 h 468"/>
                <a:gd name="T6" fmla="*/ 3 w 8"/>
                <a:gd name="T7" fmla="*/ 0 h 468"/>
                <a:gd name="T8" fmla="*/ 8 w 8"/>
                <a:gd name="T9" fmla="*/ 2 h 468"/>
                <a:gd name="T10" fmla="*/ 8 w 8"/>
                <a:gd name="T11" fmla="*/ 468 h 468"/>
              </a:gdLst>
              <a:ahLst/>
              <a:cxnLst>
                <a:cxn ang="0">
                  <a:pos x="T0" y="T1"/>
                </a:cxn>
                <a:cxn ang="0">
                  <a:pos x="T2" y="T3"/>
                </a:cxn>
                <a:cxn ang="0">
                  <a:pos x="T4" y="T5"/>
                </a:cxn>
                <a:cxn ang="0">
                  <a:pos x="T6" y="T7"/>
                </a:cxn>
                <a:cxn ang="0">
                  <a:pos x="T8" y="T9"/>
                </a:cxn>
                <a:cxn ang="0">
                  <a:pos x="T10" y="T11"/>
                </a:cxn>
              </a:cxnLst>
              <a:rect l="0" t="0" r="r" b="b"/>
              <a:pathLst>
                <a:path w="8" h="468">
                  <a:moveTo>
                    <a:pt x="8" y="468"/>
                  </a:moveTo>
                  <a:lnTo>
                    <a:pt x="0" y="468"/>
                  </a:lnTo>
                  <a:lnTo>
                    <a:pt x="0" y="2"/>
                  </a:lnTo>
                  <a:lnTo>
                    <a:pt x="3" y="0"/>
                  </a:lnTo>
                  <a:lnTo>
                    <a:pt x="8" y="2"/>
                  </a:lnTo>
                  <a:lnTo>
                    <a:pt x="8" y="468"/>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6" name="Freeform 84"/>
            <p:cNvSpPr/>
            <p:nvPr userDrawn="1"/>
          </p:nvSpPr>
          <p:spPr bwMode="auto">
            <a:xfrm rot="5400000">
              <a:off x="6992355" y="3403875"/>
              <a:ext cx="9087" cy="574767"/>
            </a:xfrm>
            <a:custGeom>
              <a:avLst/>
              <a:gdLst>
                <a:gd name="T0" fmla="*/ 8 w 8"/>
                <a:gd name="T1" fmla="*/ 506 h 506"/>
                <a:gd name="T2" fmla="*/ 0 w 8"/>
                <a:gd name="T3" fmla="*/ 506 h 506"/>
                <a:gd name="T4" fmla="*/ 0 w 8"/>
                <a:gd name="T5" fmla="*/ 1 h 506"/>
                <a:gd name="T6" fmla="*/ 3 w 8"/>
                <a:gd name="T7" fmla="*/ 0 h 506"/>
                <a:gd name="T8" fmla="*/ 8 w 8"/>
                <a:gd name="T9" fmla="*/ 1 h 506"/>
                <a:gd name="T10" fmla="*/ 8 w 8"/>
                <a:gd name="T11" fmla="*/ 506 h 506"/>
              </a:gdLst>
              <a:ahLst/>
              <a:cxnLst>
                <a:cxn ang="0">
                  <a:pos x="T0" y="T1"/>
                </a:cxn>
                <a:cxn ang="0">
                  <a:pos x="T2" y="T3"/>
                </a:cxn>
                <a:cxn ang="0">
                  <a:pos x="T4" y="T5"/>
                </a:cxn>
                <a:cxn ang="0">
                  <a:pos x="T6" y="T7"/>
                </a:cxn>
                <a:cxn ang="0">
                  <a:pos x="T8" y="T9"/>
                </a:cxn>
                <a:cxn ang="0">
                  <a:pos x="T10" y="T11"/>
                </a:cxn>
              </a:cxnLst>
              <a:rect l="0" t="0" r="r" b="b"/>
              <a:pathLst>
                <a:path w="8" h="506">
                  <a:moveTo>
                    <a:pt x="8" y="506"/>
                  </a:moveTo>
                  <a:lnTo>
                    <a:pt x="0" y="506"/>
                  </a:lnTo>
                  <a:lnTo>
                    <a:pt x="0" y="1"/>
                  </a:lnTo>
                  <a:lnTo>
                    <a:pt x="3" y="0"/>
                  </a:lnTo>
                  <a:lnTo>
                    <a:pt x="8" y="1"/>
                  </a:lnTo>
                  <a:lnTo>
                    <a:pt x="8" y="506"/>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7" name="Freeform 85"/>
            <p:cNvSpPr/>
            <p:nvPr userDrawn="1"/>
          </p:nvSpPr>
          <p:spPr bwMode="auto">
            <a:xfrm rot="5400000">
              <a:off x="4629676" y="3425457"/>
              <a:ext cx="9087" cy="531603"/>
            </a:xfrm>
            <a:custGeom>
              <a:avLst/>
              <a:gdLst>
                <a:gd name="T0" fmla="*/ 8 w 8"/>
                <a:gd name="T1" fmla="*/ 0 h 468"/>
                <a:gd name="T2" fmla="*/ 0 w 8"/>
                <a:gd name="T3" fmla="*/ 0 h 468"/>
                <a:gd name="T4" fmla="*/ 0 w 8"/>
                <a:gd name="T5" fmla="*/ 467 h 468"/>
                <a:gd name="T6" fmla="*/ 3 w 8"/>
                <a:gd name="T7" fmla="*/ 468 h 468"/>
                <a:gd name="T8" fmla="*/ 8 w 8"/>
                <a:gd name="T9" fmla="*/ 467 h 468"/>
                <a:gd name="T10" fmla="*/ 8 w 8"/>
                <a:gd name="T11" fmla="*/ 0 h 468"/>
              </a:gdLst>
              <a:ahLst/>
              <a:cxnLst>
                <a:cxn ang="0">
                  <a:pos x="T0" y="T1"/>
                </a:cxn>
                <a:cxn ang="0">
                  <a:pos x="T2" y="T3"/>
                </a:cxn>
                <a:cxn ang="0">
                  <a:pos x="T4" y="T5"/>
                </a:cxn>
                <a:cxn ang="0">
                  <a:pos x="T6" y="T7"/>
                </a:cxn>
                <a:cxn ang="0">
                  <a:pos x="T8" y="T9"/>
                </a:cxn>
                <a:cxn ang="0">
                  <a:pos x="T10" y="T11"/>
                </a:cxn>
              </a:cxnLst>
              <a:rect l="0" t="0" r="r" b="b"/>
              <a:pathLst>
                <a:path w="8" h="468">
                  <a:moveTo>
                    <a:pt x="8" y="0"/>
                  </a:moveTo>
                  <a:lnTo>
                    <a:pt x="0" y="0"/>
                  </a:lnTo>
                  <a:lnTo>
                    <a:pt x="0" y="467"/>
                  </a:lnTo>
                  <a:lnTo>
                    <a:pt x="3" y="468"/>
                  </a:lnTo>
                  <a:lnTo>
                    <a:pt x="8" y="467"/>
                  </a:lnTo>
                  <a:lnTo>
                    <a:pt x="8"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8" name="Freeform 86"/>
            <p:cNvSpPr/>
            <p:nvPr userDrawn="1"/>
          </p:nvSpPr>
          <p:spPr bwMode="auto">
            <a:xfrm rot="5400000">
              <a:off x="5361198" y="3403875"/>
              <a:ext cx="9087" cy="574767"/>
            </a:xfrm>
            <a:custGeom>
              <a:avLst/>
              <a:gdLst>
                <a:gd name="T0" fmla="*/ 8 w 8"/>
                <a:gd name="T1" fmla="*/ 0 h 506"/>
                <a:gd name="T2" fmla="*/ 0 w 8"/>
                <a:gd name="T3" fmla="*/ 0 h 506"/>
                <a:gd name="T4" fmla="*/ 0 w 8"/>
                <a:gd name="T5" fmla="*/ 504 h 506"/>
                <a:gd name="T6" fmla="*/ 3 w 8"/>
                <a:gd name="T7" fmla="*/ 506 h 506"/>
                <a:gd name="T8" fmla="*/ 8 w 8"/>
                <a:gd name="T9" fmla="*/ 504 h 506"/>
                <a:gd name="T10" fmla="*/ 8 w 8"/>
                <a:gd name="T11" fmla="*/ 0 h 506"/>
              </a:gdLst>
              <a:ahLst/>
              <a:cxnLst>
                <a:cxn ang="0">
                  <a:pos x="T0" y="T1"/>
                </a:cxn>
                <a:cxn ang="0">
                  <a:pos x="T2" y="T3"/>
                </a:cxn>
                <a:cxn ang="0">
                  <a:pos x="T4" y="T5"/>
                </a:cxn>
                <a:cxn ang="0">
                  <a:pos x="T6" y="T7"/>
                </a:cxn>
                <a:cxn ang="0">
                  <a:pos x="T8" y="T9"/>
                </a:cxn>
                <a:cxn ang="0">
                  <a:pos x="T10" y="T11"/>
                </a:cxn>
              </a:cxnLst>
              <a:rect l="0" t="0" r="r" b="b"/>
              <a:pathLst>
                <a:path w="8" h="506">
                  <a:moveTo>
                    <a:pt x="8" y="0"/>
                  </a:moveTo>
                  <a:lnTo>
                    <a:pt x="0" y="0"/>
                  </a:lnTo>
                  <a:lnTo>
                    <a:pt x="0" y="504"/>
                  </a:lnTo>
                  <a:lnTo>
                    <a:pt x="3" y="506"/>
                  </a:lnTo>
                  <a:lnTo>
                    <a:pt x="8" y="504"/>
                  </a:lnTo>
                  <a:lnTo>
                    <a:pt x="8"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69" name="Freeform 87"/>
            <p:cNvSpPr/>
            <p:nvPr userDrawn="1"/>
          </p:nvSpPr>
          <p:spPr bwMode="auto">
            <a:xfrm rot="5400000">
              <a:off x="6172801" y="3327202"/>
              <a:ext cx="9087" cy="728114"/>
            </a:xfrm>
            <a:custGeom>
              <a:avLst/>
              <a:gdLst>
                <a:gd name="T0" fmla="*/ 8 w 8"/>
                <a:gd name="T1" fmla="*/ 640 h 641"/>
                <a:gd name="T2" fmla="*/ 3 w 8"/>
                <a:gd name="T3" fmla="*/ 641 h 641"/>
                <a:gd name="T4" fmla="*/ 0 w 8"/>
                <a:gd name="T5" fmla="*/ 640 h 641"/>
                <a:gd name="T6" fmla="*/ 0 w 8"/>
                <a:gd name="T7" fmla="*/ 0 h 641"/>
                <a:gd name="T8" fmla="*/ 3 w 8"/>
                <a:gd name="T9" fmla="*/ 0 h 641"/>
                <a:gd name="T10" fmla="*/ 8 w 8"/>
                <a:gd name="T11" fmla="*/ 0 h 641"/>
                <a:gd name="T12" fmla="*/ 8 w 8"/>
                <a:gd name="T13" fmla="*/ 640 h 641"/>
              </a:gdLst>
              <a:ahLst/>
              <a:cxnLst>
                <a:cxn ang="0">
                  <a:pos x="T0" y="T1"/>
                </a:cxn>
                <a:cxn ang="0">
                  <a:pos x="T2" y="T3"/>
                </a:cxn>
                <a:cxn ang="0">
                  <a:pos x="T4" y="T5"/>
                </a:cxn>
                <a:cxn ang="0">
                  <a:pos x="T6" y="T7"/>
                </a:cxn>
                <a:cxn ang="0">
                  <a:pos x="T8" y="T9"/>
                </a:cxn>
                <a:cxn ang="0">
                  <a:pos x="T10" y="T11"/>
                </a:cxn>
                <a:cxn ang="0">
                  <a:pos x="T12" y="T13"/>
                </a:cxn>
              </a:cxnLst>
              <a:rect l="0" t="0" r="r" b="b"/>
              <a:pathLst>
                <a:path w="8" h="641">
                  <a:moveTo>
                    <a:pt x="8" y="640"/>
                  </a:moveTo>
                  <a:lnTo>
                    <a:pt x="3" y="641"/>
                  </a:lnTo>
                  <a:lnTo>
                    <a:pt x="0" y="640"/>
                  </a:lnTo>
                  <a:lnTo>
                    <a:pt x="0" y="0"/>
                  </a:lnTo>
                  <a:lnTo>
                    <a:pt x="3" y="0"/>
                  </a:lnTo>
                  <a:lnTo>
                    <a:pt x="8" y="0"/>
                  </a:lnTo>
                  <a:lnTo>
                    <a:pt x="8" y="64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0" name="Freeform 88"/>
            <p:cNvSpPr/>
            <p:nvPr userDrawn="1"/>
          </p:nvSpPr>
          <p:spPr bwMode="auto">
            <a:xfrm rot="5400000">
              <a:off x="7303593" y="3529960"/>
              <a:ext cx="1059798" cy="323733"/>
            </a:xfrm>
            <a:custGeom>
              <a:avLst/>
              <a:gdLst>
                <a:gd name="T0" fmla="*/ 465 w 933"/>
                <a:gd name="T1" fmla="*/ 0 h 285"/>
                <a:gd name="T2" fmla="*/ 0 w 933"/>
                <a:gd name="T3" fmla="*/ 280 h 285"/>
                <a:gd name="T4" fmla="*/ 0 w 933"/>
                <a:gd name="T5" fmla="*/ 285 h 285"/>
                <a:gd name="T6" fmla="*/ 465 w 933"/>
                <a:gd name="T7" fmla="*/ 10 h 285"/>
                <a:gd name="T8" fmla="*/ 933 w 933"/>
                <a:gd name="T9" fmla="*/ 285 h 285"/>
                <a:gd name="T10" fmla="*/ 933 w 933"/>
                <a:gd name="T11" fmla="*/ 280 h 285"/>
                <a:gd name="T12" fmla="*/ 465 w 933"/>
                <a:gd name="T13" fmla="*/ 0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0"/>
                  </a:moveTo>
                  <a:lnTo>
                    <a:pt x="0" y="280"/>
                  </a:lnTo>
                  <a:lnTo>
                    <a:pt x="0" y="285"/>
                  </a:lnTo>
                  <a:lnTo>
                    <a:pt x="465" y="10"/>
                  </a:lnTo>
                  <a:lnTo>
                    <a:pt x="933" y="285"/>
                  </a:lnTo>
                  <a:lnTo>
                    <a:pt x="933" y="280"/>
                  </a:lnTo>
                  <a:lnTo>
                    <a:pt x="465"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1" name="Freeform 89"/>
            <p:cNvSpPr/>
            <p:nvPr userDrawn="1"/>
          </p:nvSpPr>
          <p:spPr bwMode="auto">
            <a:xfrm rot="5400000">
              <a:off x="6837871" y="3587891"/>
              <a:ext cx="1059798" cy="207871"/>
            </a:xfrm>
            <a:custGeom>
              <a:avLst/>
              <a:gdLst>
                <a:gd name="T0" fmla="*/ 0 w 933"/>
                <a:gd name="T1" fmla="*/ 183 h 183"/>
                <a:gd name="T2" fmla="*/ 462 w 933"/>
                <a:gd name="T3" fmla="*/ 7 h 183"/>
                <a:gd name="T4" fmla="*/ 470 w 933"/>
                <a:gd name="T5" fmla="*/ 7 h 183"/>
                <a:gd name="T6" fmla="*/ 933 w 933"/>
                <a:gd name="T7" fmla="*/ 183 h 183"/>
                <a:gd name="T8" fmla="*/ 933 w 933"/>
                <a:gd name="T9" fmla="*/ 178 h 183"/>
                <a:gd name="T10" fmla="*/ 470 w 933"/>
                <a:gd name="T11" fmla="*/ 0 h 183"/>
                <a:gd name="T12" fmla="*/ 462 w 933"/>
                <a:gd name="T13" fmla="*/ 0 h 183"/>
                <a:gd name="T14" fmla="*/ 0 w 933"/>
                <a:gd name="T15" fmla="*/ 178 h 183"/>
                <a:gd name="T16" fmla="*/ 0 w 933"/>
                <a:gd name="T17" fmla="*/ 183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183"/>
                  </a:moveTo>
                  <a:lnTo>
                    <a:pt x="462" y="7"/>
                  </a:lnTo>
                  <a:lnTo>
                    <a:pt x="470" y="7"/>
                  </a:lnTo>
                  <a:lnTo>
                    <a:pt x="933" y="183"/>
                  </a:lnTo>
                  <a:lnTo>
                    <a:pt x="933" y="178"/>
                  </a:lnTo>
                  <a:lnTo>
                    <a:pt x="470" y="0"/>
                  </a:lnTo>
                  <a:lnTo>
                    <a:pt x="462" y="0"/>
                  </a:lnTo>
                  <a:lnTo>
                    <a:pt x="0" y="178"/>
                  </a:lnTo>
                  <a:lnTo>
                    <a:pt x="0" y="183"/>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2" name="Freeform 90"/>
            <p:cNvSpPr/>
            <p:nvPr userDrawn="1"/>
          </p:nvSpPr>
          <p:spPr bwMode="auto">
            <a:xfrm rot="5400000">
              <a:off x="6303998" y="3559494"/>
              <a:ext cx="1697039" cy="263530"/>
            </a:xfrm>
            <a:custGeom>
              <a:avLst/>
              <a:gdLst>
                <a:gd name="T0" fmla="*/ 746 w 1494"/>
                <a:gd name="T1" fmla="*/ 0 h 232"/>
                <a:gd name="T2" fmla="*/ 0 w 1494"/>
                <a:gd name="T3" fmla="*/ 224 h 232"/>
                <a:gd name="T4" fmla="*/ 0 w 1494"/>
                <a:gd name="T5" fmla="*/ 232 h 232"/>
                <a:gd name="T6" fmla="*/ 746 w 1494"/>
                <a:gd name="T7" fmla="*/ 10 h 232"/>
                <a:gd name="T8" fmla="*/ 1494 w 1494"/>
                <a:gd name="T9" fmla="*/ 232 h 232"/>
                <a:gd name="T10" fmla="*/ 1494 w 1494"/>
                <a:gd name="T11" fmla="*/ 224 h 232"/>
                <a:gd name="T12" fmla="*/ 746 w 1494"/>
                <a:gd name="T13" fmla="*/ 0 h 232"/>
              </a:gdLst>
              <a:ahLst/>
              <a:cxnLst>
                <a:cxn ang="0">
                  <a:pos x="T0" y="T1"/>
                </a:cxn>
                <a:cxn ang="0">
                  <a:pos x="T2" y="T3"/>
                </a:cxn>
                <a:cxn ang="0">
                  <a:pos x="T4" y="T5"/>
                </a:cxn>
                <a:cxn ang="0">
                  <a:pos x="T6" y="T7"/>
                </a:cxn>
                <a:cxn ang="0">
                  <a:pos x="T8" y="T9"/>
                </a:cxn>
                <a:cxn ang="0">
                  <a:pos x="T10" y="T11"/>
                </a:cxn>
                <a:cxn ang="0">
                  <a:pos x="T12" y="T13"/>
                </a:cxn>
              </a:cxnLst>
              <a:rect l="0" t="0" r="r" b="b"/>
              <a:pathLst>
                <a:path w="1494" h="232">
                  <a:moveTo>
                    <a:pt x="746" y="0"/>
                  </a:moveTo>
                  <a:lnTo>
                    <a:pt x="0" y="224"/>
                  </a:lnTo>
                  <a:lnTo>
                    <a:pt x="0" y="232"/>
                  </a:lnTo>
                  <a:lnTo>
                    <a:pt x="746" y="10"/>
                  </a:lnTo>
                  <a:lnTo>
                    <a:pt x="1494" y="232"/>
                  </a:lnTo>
                  <a:lnTo>
                    <a:pt x="1494" y="224"/>
                  </a:lnTo>
                  <a:lnTo>
                    <a:pt x="746"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3" name="Freeform 91"/>
            <p:cNvSpPr/>
            <p:nvPr userDrawn="1"/>
          </p:nvSpPr>
          <p:spPr bwMode="auto">
            <a:xfrm rot="5400000">
              <a:off x="5804200" y="3621969"/>
              <a:ext cx="1697039" cy="138580"/>
            </a:xfrm>
            <a:custGeom>
              <a:avLst/>
              <a:gdLst>
                <a:gd name="T0" fmla="*/ 743 w 1494"/>
                <a:gd name="T1" fmla="*/ 0 h 122"/>
                <a:gd name="T2" fmla="*/ 0 w 1494"/>
                <a:gd name="T3" fmla="*/ 113 h 122"/>
                <a:gd name="T4" fmla="*/ 0 w 1494"/>
                <a:gd name="T5" fmla="*/ 122 h 122"/>
                <a:gd name="T6" fmla="*/ 743 w 1494"/>
                <a:gd name="T7" fmla="*/ 11 h 122"/>
                <a:gd name="T8" fmla="*/ 751 w 1494"/>
                <a:gd name="T9" fmla="*/ 11 h 122"/>
                <a:gd name="T10" fmla="*/ 1494 w 1494"/>
                <a:gd name="T11" fmla="*/ 122 h 122"/>
                <a:gd name="T12" fmla="*/ 1494 w 1494"/>
                <a:gd name="T13" fmla="*/ 113 h 122"/>
                <a:gd name="T14" fmla="*/ 751 w 1494"/>
                <a:gd name="T15" fmla="*/ 0 h 122"/>
                <a:gd name="T16" fmla="*/ 743 w 1494"/>
                <a:gd name="T17" fmla="*/ 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0"/>
                  </a:moveTo>
                  <a:lnTo>
                    <a:pt x="0" y="113"/>
                  </a:lnTo>
                  <a:lnTo>
                    <a:pt x="0" y="122"/>
                  </a:lnTo>
                  <a:lnTo>
                    <a:pt x="743" y="11"/>
                  </a:lnTo>
                  <a:lnTo>
                    <a:pt x="751" y="11"/>
                  </a:lnTo>
                  <a:lnTo>
                    <a:pt x="1494" y="122"/>
                  </a:lnTo>
                  <a:lnTo>
                    <a:pt x="1494" y="113"/>
                  </a:lnTo>
                  <a:lnTo>
                    <a:pt x="751" y="0"/>
                  </a:lnTo>
                  <a:lnTo>
                    <a:pt x="743"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4" name="Freeform 92"/>
            <p:cNvSpPr/>
            <p:nvPr userDrawn="1"/>
          </p:nvSpPr>
          <p:spPr bwMode="auto">
            <a:xfrm rot="5400000">
              <a:off x="4000386" y="3529960"/>
              <a:ext cx="1059798" cy="323733"/>
            </a:xfrm>
            <a:custGeom>
              <a:avLst/>
              <a:gdLst>
                <a:gd name="T0" fmla="*/ 465 w 933"/>
                <a:gd name="T1" fmla="*/ 285 h 285"/>
                <a:gd name="T2" fmla="*/ 0 w 933"/>
                <a:gd name="T3" fmla="*/ 5 h 285"/>
                <a:gd name="T4" fmla="*/ 0 w 933"/>
                <a:gd name="T5" fmla="*/ 0 h 285"/>
                <a:gd name="T6" fmla="*/ 465 w 933"/>
                <a:gd name="T7" fmla="*/ 275 h 285"/>
                <a:gd name="T8" fmla="*/ 933 w 933"/>
                <a:gd name="T9" fmla="*/ 0 h 285"/>
                <a:gd name="T10" fmla="*/ 933 w 933"/>
                <a:gd name="T11" fmla="*/ 5 h 285"/>
                <a:gd name="T12" fmla="*/ 465 w 933"/>
                <a:gd name="T13" fmla="*/ 285 h 285"/>
              </a:gdLst>
              <a:ahLst/>
              <a:cxnLst>
                <a:cxn ang="0">
                  <a:pos x="T0" y="T1"/>
                </a:cxn>
                <a:cxn ang="0">
                  <a:pos x="T2" y="T3"/>
                </a:cxn>
                <a:cxn ang="0">
                  <a:pos x="T4" y="T5"/>
                </a:cxn>
                <a:cxn ang="0">
                  <a:pos x="T6" y="T7"/>
                </a:cxn>
                <a:cxn ang="0">
                  <a:pos x="T8" y="T9"/>
                </a:cxn>
                <a:cxn ang="0">
                  <a:pos x="T10" y="T11"/>
                </a:cxn>
                <a:cxn ang="0">
                  <a:pos x="T12" y="T13"/>
                </a:cxn>
              </a:cxnLst>
              <a:rect l="0" t="0" r="r" b="b"/>
              <a:pathLst>
                <a:path w="933" h="285">
                  <a:moveTo>
                    <a:pt x="465" y="285"/>
                  </a:moveTo>
                  <a:lnTo>
                    <a:pt x="0" y="5"/>
                  </a:lnTo>
                  <a:lnTo>
                    <a:pt x="0" y="0"/>
                  </a:lnTo>
                  <a:lnTo>
                    <a:pt x="465" y="275"/>
                  </a:lnTo>
                  <a:lnTo>
                    <a:pt x="933" y="0"/>
                  </a:lnTo>
                  <a:lnTo>
                    <a:pt x="933" y="5"/>
                  </a:lnTo>
                  <a:lnTo>
                    <a:pt x="465" y="285"/>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5" name="Freeform 93"/>
            <p:cNvSpPr/>
            <p:nvPr userDrawn="1"/>
          </p:nvSpPr>
          <p:spPr bwMode="auto">
            <a:xfrm rot="5400000">
              <a:off x="4466105" y="3587891"/>
              <a:ext cx="1059798" cy="207871"/>
            </a:xfrm>
            <a:custGeom>
              <a:avLst/>
              <a:gdLst>
                <a:gd name="T0" fmla="*/ 0 w 933"/>
                <a:gd name="T1" fmla="*/ 0 h 183"/>
                <a:gd name="T2" fmla="*/ 462 w 933"/>
                <a:gd name="T3" fmla="*/ 176 h 183"/>
                <a:gd name="T4" fmla="*/ 470 w 933"/>
                <a:gd name="T5" fmla="*/ 176 h 183"/>
                <a:gd name="T6" fmla="*/ 933 w 933"/>
                <a:gd name="T7" fmla="*/ 0 h 183"/>
                <a:gd name="T8" fmla="*/ 933 w 933"/>
                <a:gd name="T9" fmla="*/ 5 h 183"/>
                <a:gd name="T10" fmla="*/ 470 w 933"/>
                <a:gd name="T11" fmla="*/ 183 h 183"/>
                <a:gd name="T12" fmla="*/ 462 w 933"/>
                <a:gd name="T13" fmla="*/ 183 h 183"/>
                <a:gd name="T14" fmla="*/ 0 w 933"/>
                <a:gd name="T15" fmla="*/ 5 h 183"/>
                <a:gd name="T16" fmla="*/ 0 w 933"/>
                <a:gd name="T17" fmla="*/ 0 h 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33" h="183">
                  <a:moveTo>
                    <a:pt x="0" y="0"/>
                  </a:moveTo>
                  <a:lnTo>
                    <a:pt x="462" y="176"/>
                  </a:lnTo>
                  <a:lnTo>
                    <a:pt x="470" y="176"/>
                  </a:lnTo>
                  <a:lnTo>
                    <a:pt x="933" y="0"/>
                  </a:lnTo>
                  <a:lnTo>
                    <a:pt x="933" y="5"/>
                  </a:lnTo>
                  <a:lnTo>
                    <a:pt x="470" y="183"/>
                  </a:lnTo>
                  <a:lnTo>
                    <a:pt x="462" y="183"/>
                  </a:lnTo>
                  <a:lnTo>
                    <a:pt x="0" y="5"/>
                  </a:lnTo>
                  <a:lnTo>
                    <a:pt x="0"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6" name="Freeform 94"/>
            <p:cNvSpPr/>
            <p:nvPr userDrawn="1"/>
          </p:nvSpPr>
          <p:spPr bwMode="auto">
            <a:xfrm rot="5400000">
              <a:off x="4362170" y="3558926"/>
              <a:ext cx="1697039" cy="264666"/>
            </a:xfrm>
            <a:custGeom>
              <a:avLst/>
              <a:gdLst>
                <a:gd name="T0" fmla="*/ 746 w 1494"/>
                <a:gd name="T1" fmla="*/ 233 h 233"/>
                <a:gd name="T2" fmla="*/ 0 w 1494"/>
                <a:gd name="T3" fmla="*/ 9 h 233"/>
                <a:gd name="T4" fmla="*/ 0 w 1494"/>
                <a:gd name="T5" fmla="*/ 0 h 233"/>
                <a:gd name="T6" fmla="*/ 746 w 1494"/>
                <a:gd name="T7" fmla="*/ 222 h 233"/>
                <a:gd name="T8" fmla="*/ 1494 w 1494"/>
                <a:gd name="T9" fmla="*/ 0 h 233"/>
                <a:gd name="T10" fmla="*/ 1494 w 1494"/>
                <a:gd name="T11" fmla="*/ 9 h 233"/>
                <a:gd name="T12" fmla="*/ 746 w 1494"/>
                <a:gd name="T13" fmla="*/ 233 h 233"/>
              </a:gdLst>
              <a:ahLst/>
              <a:cxnLst>
                <a:cxn ang="0">
                  <a:pos x="T0" y="T1"/>
                </a:cxn>
                <a:cxn ang="0">
                  <a:pos x="T2" y="T3"/>
                </a:cxn>
                <a:cxn ang="0">
                  <a:pos x="T4" y="T5"/>
                </a:cxn>
                <a:cxn ang="0">
                  <a:pos x="T6" y="T7"/>
                </a:cxn>
                <a:cxn ang="0">
                  <a:pos x="T8" y="T9"/>
                </a:cxn>
                <a:cxn ang="0">
                  <a:pos x="T10" y="T11"/>
                </a:cxn>
                <a:cxn ang="0">
                  <a:pos x="T12" y="T13"/>
                </a:cxn>
              </a:cxnLst>
              <a:rect l="0" t="0" r="r" b="b"/>
              <a:pathLst>
                <a:path w="1494" h="233">
                  <a:moveTo>
                    <a:pt x="746" y="233"/>
                  </a:moveTo>
                  <a:lnTo>
                    <a:pt x="0" y="9"/>
                  </a:lnTo>
                  <a:lnTo>
                    <a:pt x="0" y="0"/>
                  </a:lnTo>
                  <a:lnTo>
                    <a:pt x="746" y="222"/>
                  </a:lnTo>
                  <a:lnTo>
                    <a:pt x="1494" y="0"/>
                  </a:lnTo>
                  <a:lnTo>
                    <a:pt x="1494" y="9"/>
                  </a:lnTo>
                  <a:lnTo>
                    <a:pt x="746" y="233"/>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7" name="Freeform 95"/>
            <p:cNvSpPr/>
            <p:nvPr userDrawn="1"/>
          </p:nvSpPr>
          <p:spPr bwMode="auto">
            <a:xfrm rot="5400000">
              <a:off x="4862537" y="3621969"/>
              <a:ext cx="1697039" cy="138580"/>
            </a:xfrm>
            <a:custGeom>
              <a:avLst/>
              <a:gdLst>
                <a:gd name="T0" fmla="*/ 743 w 1494"/>
                <a:gd name="T1" fmla="*/ 122 h 122"/>
                <a:gd name="T2" fmla="*/ 0 w 1494"/>
                <a:gd name="T3" fmla="*/ 9 h 122"/>
                <a:gd name="T4" fmla="*/ 0 w 1494"/>
                <a:gd name="T5" fmla="*/ 0 h 122"/>
                <a:gd name="T6" fmla="*/ 743 w 1494"/>
                <a:gd name="T7" fmla="*/ 112 h 122"/>
                <a:gd name="T8" fmla="*/ 751 w 1494"/>
                <a:gd name="T9" fmla="*/ 112 h 122"/>
                <a:gd name="T10" fmla="*/ 1494 w 1494"/>
                <a:gd name="T11" fmla="*/ 0 h 122"/>
                <a:gd name="T12" fmla="*/ 1494 w 1494"/>
                <a:gd name="T13" fmla="*/ 9 h 122"/>
                <a:gd name="T14" fmla="*/ 751 w 1494"/>
                <a:gd name="T15" fmla="*/ 122 h 122"/>
                <a:gd name="T16" fmla="*/ 743 w 1494"/>
                <a:gd name="T17" fmla="*/ 122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94" h="122">
                  <a:moveTo>
                    <a:pt x="743" y="122"/>
                  </a:moveTo>
                  <a:lnTo>
                    <a:pt x="0" y="9"/>
                  </a:lnTo>
                  <a:lnTo>
                    <a:pt x="0" y="0"/>
                  </a:lnTo>
                  <a:lnTo>
                    <a:pt x="743" y="112"/>
                  </a:lnTo>
                  <a:lnTo>
                    <a:pt x="751" y="112"/>
                  </a:lnTo>
                  <a:lnTo>
                    <a:pt x="1494" y="0"/>
                  </a:lnTo>
                  <a:lnTo>
                    <a:pt x="1494" y="9"/>
                  </a:lnTo>
                  <a:lnTo>
                    <a:pt x="751" y="122"/>
                  </a:lnTo>
                  <a:lnTo>
                    <a:pt x="743" y="122"/>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8" name="Freeform 96"/>
            <p:cNvSpPr/>
            <p:nvPr userDrawn="1"/>
          </p:nvSpPr>
          <p:spPr bwMode="auto">
            <a:xfrm rot="5400000">
              <a:off x="5303835" y="3621400"/>
              <a:ext cx="2335417" cy="139716"/>
            </a:xfrm>
            <a:custGeom>
              <a:avLst/>
              <a:gdLst>
                <a:gd name="T0" fmla="*/ 1027 w 2056"/>
                <a:gd name="T1" fmla="*/ 0 h 123"/>
                <a:gd name="T2" fmla="*/ 0 w 2056"/>
                <a:gd name="T3" fmla="*/ 111 h 123"/>
                <a:gd name="T4" fmla="*/ 0 w 2056"/>
                <a:gd name="T5" fmla="*/ 123 h 123"/>
                <a:gd name="T6" fmla="*/ 1027 w 2056"/>
                <a:gd name="T7" fmla="*/ 14 h 123"/>
                <a:gd name="T8" fmla="*/ 2056 w 2056"/>
                <a:gd name="T9" fmla="*/ 123 h 123"/>
                <a:gd name="T10" fmla="*/ 2056 w 2056"/>
                <a:gd name="T11" fmla="*/ 111 h 123"/>
                <a:gd name="T12" fmla="*/ 1027 w 2056"/>
                <a:gd name="T13" fmla="*/ 0 h 123"/>
              </a:gdLst>
              <a:ahLst/>
              <a:cxnLst>
                <a:cxn ang="0">
                  <a:pos x="T0" y="T1"/>
                </a:cxn>
                <a:cxn ang="0">
                  <a:pos x="T2" y="T3"/>
                </a:cxn>
                <a:cxn ang="0">
                  <a:pos x="T4" y="T5"/>
                </a:cxn>
                <a:cxn ang="0">
                  <a:pos x="T6" y="T7"/>
                </a:cxn>
                <a:cxn ang="0">
                  <a:pos x="T8" y="T9"/>
                </a:cxn>
                <a:cxn ang="0">
                  <a:pos x="T10" y="T11"/>
                </a:cxn>
                <a:cxn ang="0">
                  <a:pos x="T12" y="T13"/>
                </a:cxn>
              </a:cxnLst>
              <a:rect l="0" t="0" r="r" b="b"/>
              <a:pathLst>
                <a:path w="2056" h="123">
                  <a:moveTo>
                    <a:pt x="1027" y="0"/>
                  </a:moveTo>
                  <a:lnTo>
                    <a:pt x="0" y="111"/>
                  </a:lnTo>
                  <a:lnTo>
                    <a:pt x="0" y="123"/>
                  </a:lnTo>
                  <a:lnTo>
                    <a:pt x="1027" y="14"/>
                  </a:lnTo>
                  <a:lnTo>
                    <a:pt x="2056" y="123"/>
                  </a:lnTo>
                  <a:lnTo>
                    <a:pt x="2056" y="111"/>
                  </a:lnTo>
                  <a:lnTo>
                    <a:pt x="1027" y="0"/>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sp>
          <p:nvSpPr>
            <p:cNvPr id="79" name="Freeform 97"/>
            <p:cNvSpPr/>
            <p:nvPr userDrawn="1"/>
          </p:nvSpPr>
          <p:spPr bwMode="auto">
            <a:xfrm rot="5400000">
              <a:off x="4713165" y="3623672"/>
              <a:ext cx="2335417" cy="135173"/>
            </a:xfrm>
            <a:custGeom>
              <a:avLst/>
              <a:gdLst>
                <a:gd name="T0" fmla="*/ 1027 w 2056"/>
                <a:gd name="T1" fmla="*/ 119 h 119"/>
                <a:gd name="T2" fmla="*/ 0 w 2056"/>
                <a:gd name="T3" fmla="*/ 10 h 119"/>
                <a:gd name="T4" fmla="*/ 0 w 2056"/>
                <a:gd name="T5" fmla="*/ 0 h 119"/>
                <a:gd name="T6" fmla="*/ 1027 w 2056"/>
                <a:gd name="T7" fmla="*/ 104 h 119"/>
                <a:gd name="T8" fmla="*/ 2056 w 2056"/>
                <a:gd name="T9" fmla="*/ 0 h 119"/>
                <a:gd name="T10" fmla="*/ 2056 w 2056"/>
                <a:gd name="T11" fmla="*/ 10 h 119"/>
                <a:gd name="T12" fmla="*/ 1027 w 2056"/>
                <a:gd name="T13" fmla="*/ 119 h 119"/>
              </a:gdLst>
              <a:ahLst/>
              <a:cxnLst>
                <a:cxn ang="0">
                  <a:pos x="T0" y="T1"/>
                </a:cxn>
                <a:cxn ang="0">
                  <a:pos x="T2" y="T3"/>
                </a:cxn>
                <a:cxn ang="0">
                  <a:pos x="T4" y="T5"/>
                </a:cxn>
                <a:cxn ang="0">
                  <a:pos x="T6" y="T7"/>
                </a:cxn>
                <a:cxn ang="0">
                  <a:pos x="T8" y="T9"/>
                </a:cxn>
                <a:cxn ang="0">
                  <a:pos x="T10" y="T11"/>
                </a:cxn>
                <a:cxn ang="0">
                  <a:pos x="T12" y="T13"/>
                </a:cxn>
              </a:cxnLst>
              <a:rect l="0" t="0" r="r" b="b"/>
              <a:pathLst>
                <a:path w="2056" h="119">
                  <a:moveTo>
                    <a:pt x="1027" y="119"/>
                  </a:moveTo>
                  <a:lnTo>
                    <a:pt x="0" y="10"/>
                  </a:lnTo>
                  <a:lnTo>
                    <a:pt x="0" y="0"/>
                  </a:lnTo>
                  <a:lnTo>
                    <a:pt x="1027" y="104"/>
                  </a:lnTo>
                  <a:lnTo>
                    <a:pt x="2056" y="0"/>
                  </a:lnTo>
                  <a:lnTo>
                    <a:pt x="2056" y="10"/>
                  </a:lnTo>
                  <a:lnTo>
                    <a:pt x="1027" y="119"/>
                  </a:lnTo>
                  <a:close/>
                </a:path>
              </a:pathLst>
            </a:custGeom>
            <a:solidFill>
              <a:schemeClr val="bg1">
                <a:alpha val="25000"/>
              </a:schemeClr>
            </a:solidFill>
            <a:ln>
              <a:noFill/>
            </a:ln>
          </p:spPr>
          <p:txBody>
            <a:bodyPr vert="horz" wrap="square" lIns="128580" tIns="64290" rIns="128580" bIns="64290" numCol="1" anchor="t" anchorCtr="0" compatLnSpc="1"/>
            <a:lstStyle>
              <a:defPPr>
                <a:defRPr lang="en-US"/>
              </a:defPPr>
              <a:lvl1pPr marL="0" algn="l" defTabSz="964565" rtl="0" eaLnBrk="1" latinLnBrk="0" hangingPunct="1">
                <a:defRPr sz="1900" kern="1200">
                  <a:solidFill>
                    <a:schemeClr val="tx1"/>
                  </a:solidFill>
                  <a:latin typeface="+mn-lt"/>
                  <a:ea typeface="+mn-ea"/>
                  <a:cs typeface="+mn-cs"/>
                </a:defRPr>
              </a:lvl1pPr>
              <a:lvl2pPr marL="481965" algn="l" defTabSz="964565" rtl="0" eaLnBrk="1" latinLnBrk="0" hangingPunct="1">
                <a:defRPr sz="1900" kern="1200">
                  <a:solidFill>
                    <a:schemeClr val="tx1"/>
                  </a:solidFill>
                  <a:latin typeface="+mn-lt"/>
                  <a:ea typeface="+mn-ea"/>
                  <a:cs typeface="+mn-cs"/>
                </a:defRPr>
              </a:lvl2pPr>
              <a:lvl3pPr marL="964565" algn="l" defTabSz="964565" rtl="0" eaLnBrk="1" latinLnBrk="0" hangingPunct="1">
                <a:defRPr sz="1900" kern="1200">
                  <a:solidFill>
                    <a:schemeClr val="tx1"/>
                  </a:solidFill>
                  <a:latin typeface="+mn-lt"/>
                  <a:ea typeface="+mn-ea"/>
                  <a:cs typeface="+mn-cs"/>
                </a:defRPr>
              </a:lvl3pPr>
              <a:lvl4pPr marL="1446530" algn="l" defTabSz="964565" rtl="0" eaLnBrk="1" latinLnBrk="0" hangingPunct="1">
                <a:defRPr sz="1900" kern="1200">
                  <a:solidFill>
                    <a:schemeClr val="tx1"/>
                  </a:solidFill>
                  <a:latin typeface="+mn-lt"/>
                  <a:ea typeface="+mn-ea"/>
                  <a:cs typeface="+mn-cs"/>
                </a:defRPr>
              </a:lvl4pPr>
              <a:lvl5pPr marL="1928495" algn="l" defTabSz="964565" rtl="0" eaLnBrk="1" latinLnBrk="0" hangingPunct="1">
                <a:defRPr sz="1900" kern="1200">
                  <a:solidFill>
                    <a:schemeClr val="tx1"/>
                  </a:solidFill>
                  <a:latin typeface="+mn-lt"/>
                  <a:ea typeface="+mn-ea"/>
                  <a:cs typeface="+mn-cs"/>
                </a:defRPr>
              </a:lvl5pPr>
              <a:lvl6pPr marL="2411095" algn="l" defTabSz="964565" rtl="0" eaLnBrk="1" latinLnBrk="0" hangingPunct="1">
                <a:defRPr sz="1900" kern="1200">
                  <a:solidFill>
                    <a:schemeClr val="tx1"/>
                  </a:solidFill>
                  <a:latin typeface="+mn-lt"/>
                  <a:ea typeface="+mn-ea"/>
                  <a:cs typeface="+mn-cs"/>
                </a:defRPr>
              </a:lvl6pPr>
              <a:lvl7pPr marL="2893060" algn="l" defTabSz="964565" rtl="0" eaLnBrk="1" latinLnBrk="0" hangingPunct="1">
                <a:defRPr sz="1900" kern="1200">
                  <a:solidFill>
                    <a:schemeClr val="tx1"/>
                  </a:solidFill>
                  <a:latin typeface="+mn-lt"/>
                  <a:ea typeface="+mn-ea"/>
                  <a:cs typeface="+mn-cs"/>
                </a:defRPr>
              </a:lvl7pPr>
              <a:lvl8pPr marL="3375025" algn="l" defTabSz="964565" rtl="0" eaLnBrk="1" latinLnBrk="0" hangingPunct="1">
                <a:defRPr sz="1900" kern="1200">
                  <a:solidFill>
                    <a:schemeClr val="tx1"/>
                  </a:solidFill>
                  <a:latin typeface="+mn-lt"/>
                  <a:ea typeface="+mn-ea"/>
                  <a:cs typeface="+mn-cs"/>
                </a:defRPr>
              </a:lvl8pPr>
              <a:lvl9pPr marL="3856990" algn="l" defTabSz="964565" rtl="0" eaLnBrk="1" latinLnBrk="0" hangingPunct="1">
                <a:defRPr sz="1900" kern="1200">
                  <a:solidFill>
                    <a:schemeClr val="tx1"/>
                  </a:solidFill>
                  <a:latin typeface="+mn-lt"/>
                  <a:ea typeface="+mn-ea"/>
                  <a:cs typeface="+mn-cs"/>
                </a:defRPr>
              </a:lvl9pPr>
            </a:lstStyle>
            <a:p>
              <a:pPr algn="just">
                <a:lnSpc>
                  <a:spcPct val="120000"/>
                </a:lnSpc>
                <a:spcBef>
                  <a:spcPts val="0"/>
                </a:spcBef>
                <a:spcAft>
                  <a:spcPts val="0"/>
                </a:spcAft>
              </a:pPr>
              <a:endParaRPr lang="id-ID" sz="800" dirty="0">
                <a:latin typeface="印品黑体" panose="00000500000000000000" pitchFamily="2" charset="-122"/>
                <a:ea typeface="印品黑体" panose="00000500000000000000" pitchFamily="2" charset="-122"/>
                <a:cs typeface="+mn-ea"/>
                <a:sym typeface="Arial" panose="020B0604020202020204" pitchFamily="34" charset="0"/>
              </a:endParaRPr>
            </a:p>
          </p:txBody>
        </p:sp>
      </p:grpSp>
      <p:cxnSp>
        <p:nvCxnSpPr>
          <p:cNvPr id="46" name="Elbow Connector 41"/>
          <p:cNvCxnSpPr/>
          <p:nvPr userDrawn="1"/>
        </p:nvCxnSpPr>
        <p:spPr>
          <a:xfrm rot="10800000">
            <a:off x="7069776" y="4274563"/>
            <a:ext cx="3105310" cy="777882"/>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7" name="Elbow Connector 42"/>
          <p:cNvCxnSpPr/>
          <p:nvPr userDrawn="1"/>
        </p:nvCxnSpPr>
        <p:spPr>
          <a:xfrm rot="10800000">
            <a:off x="5119319" y="8031770"/>
            <a:ext cx="3331002" cy="1006228"/>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8" name="Elbow Connector 43"/>
          <p:cNvCxnSpPr/>
          <p:nvPr userDrawn="1"/>
        </p:nvCxnSpPr>
        <p:spPr>
          <a:xfrm rot="10800000" flipV="1">
            <a:off x="12850633" y="3519178"/>
            <a:ext cx="3990062" cy="959890"/>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49" name="Elbow Connector 44"/>
          <p:cNvCxnSpPr>
            <a:stCxn id="82" idx="1"/>
          </p:cNvCxnSpPr>
          <p:nvPr userDrawn="1"/>
        </p:nvCxnSpPr>
        <p:spPr>
          <a:xfrm rot="10800000">
            <a:off x="16614843" y="6648254"/>
            <a:ext cx="2188434" cy="417161"/>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50" name="Elbow Connector 45"/>
          <p:cNvCxnSpPr/>
          <p:nvPr userDrawn="1"/>
        </p:nvCxnSpPr>
        <p:spPr>
          <a:xfrm rot="10800000">
            <a:off x="13859230" y="9885891"/>
            <a:ext cx="3716633" cy="810969"/>
          </a:xfrm>
          <a:prstGeom prst="bentConnector3">
            <a:avLst>
              <a:gd name="adj1" fmla="val 50000"/>
            </a:avLst>
          </a:prstGeom>
          <a:ln w="38100">
            <a:solidFill>
              <a:schemeClr val="bg1">
                <a:lumMod val="65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0" name="文本占位符 8"/>
          <p:cNvSpPr>
            <a:spLocks noGrp="1"/>
          </p:cNvSpPr>
          <p:nvPr>
            <p:ph type="body" sz="quarter" idx="25" hasCustomPrompt="1"/>
          </p:nvPr>
        </p:nvSpPr>
        <p:spPr>
          <a:xfrm>
            <a:off x="16915553" y="3089137"/>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1" name="文本占位符 8"/>
          <p:cNvSpPr>
            <a:spLocks noGrp="1"/>
          </p:cNvSpPr>
          <p:nvPr>
            <p:ph type="body" sz="quarter" idx="29" hasCustomPrompt="1"/>
          </p:nvPr>
        </p:nvSpPr>
        <p:spPr>
          <a:xfrm>
            <a:off x="16915553" y="3888142"/>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2" name="文本占位符 8"/>
          <p:cNvSpPr>
            <a:spLocks noGrp="1"/>
          </p:cNvSpPr>
          <p:nvPr>
            <p:ph type="body" sz="quarter" idx="32" hasCustomPrompt="1"/>
          </p:nvPr>
        </p:nvSpPr>
        <p:spPr>
          <a:xfrm>
            <a:off x="18803277" y="6681045"/>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33" hasCustomPrompt="1"/>
          </p:nvPr>
        </p:nvSpPr>
        <p:spPr>
          <a:xfrm>
            <a:off x="18803277" y="7480050"/>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4" name="文本占位符 8"/>
          <p:cNvSpPr>
            <a:spLocks noGrp="1"/>
          </p:cNvSpPr>
          <p:nvPr>
            <p:ph type="body" sz="quarter" idx="34" hasCustomPrompt="1"/>
          </p:nvPr>
        </p:nvSpPr>
        <p:spPr>
          <a:xfrm>
            <a:off x="17676322" y="10246002"/>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35" hasCustomPrompt="1"/>
          </p:nvPr>
        </p:nvSpPr>
        <p:spPr>
          <a:xfrm>
            <a:off x="17676322" y="11045007"/>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6" name="文本占位符 8"/>
          <p:cNvSpPr>
            <a:spLocks noGrp="1"/>
          </p:cNvSpPr>
          <p:nvPr>
            <p:ph type="body" sz="quarter" idx="36" hasCustomPrompt="1"/>
          </p:nvPr>
        </p:nvSpPr>
        <p:spPr>
          <a:xfrm>
            <a:off x="2882476" y="3749194"/>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8" name="文本占位符 8"/>
          <p:cNvSpPr>
            <a:spLocks noGrp="1"/>
          </p:cNvSpPr>
          <p:nvPr>
            <p:ph type="body" sz="quarter" idx="37" hasCustomPrompt="1"/>
          </p:nvPr>
        </p:nvSpPr>
        <p:spPr>
          <a:xfrm>
            <a:off x="2882476" y="4548199"/>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9" name="文本占位符 8"/>
          <p:cNvSpPr>
            <a:spLocks noGrp="1"/>
          </p:cNvSpPr>
          <p:nvPr>
            <p:ph type="body" sz="quarter" idx="38" hasCustomPrompt="1"/>
          </p:nvPr>
        </p:nvSpPr>
        <p:spPr>
          <a:xfrm>
            <a:off x="1462744" y="7533201"/>
            <a:ext cx="3479529" cy="768737"/>
          </a:xfrm>
        </p:spPr>
        <p:txBody>
          <a:bodyPr>
            <a:noAutofit/>
          </a:bodyPr>
          <a:lstStyle>
            <a:lvl1pPr marL="0" indent="0" algn="l">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0" name="文本占位符 8"/>
          <p:cNvSpPr>
            <a:spLocks noGrp="1"/>
          </p:cNvSpPr>
          <p:nvPr>
            <p:ph type="body" sz="quarter" idx="39" hasCustomPrompt="1"/>
          </p:nvPr>
        </p:nvSpPr>
        <p:spPr>
          <a:xfrm>
            <a:off x="1462744" y="8332206"/>
            <a:ext cx="4485925" cy="1411584"/>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tx1">
                    <a:lumMod val="50000"/>
                    <a:lumOff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3" name="竖排文字占位符 92"/>
          <p:cNvSpPr>
            <a:spLocks noGrp="1"/>
          </p:cNvSpPr>
          <p:nvPr>
            <p:ph type="body" orient="vert" sz="quarter" idx="41" hasCustomPrompt="1"/>
          </p:nvPr>
        </p:nvSpPr>
        <p:spPr>
          <a:xfrm>
            <a:off x="11505201" y="5110559"/>
            <a:ext cx="1114320" cy="2268411"/>
          </a:xfrm>
        </p:spPr>
        <p:txBody>
          <a:bodyPr vert="eaVert">
            <a:normAutofit/>
          </a:bodyPr>
          <a:lstStyle>
            <a:lvl1pPr marL="0" indent="0">
              <a:buNone/>
              <a:defRPr sz="4000">
                <a:solidFill>
                  <a:schemeClr val="bg1"/>
                </a:solidFill>
              </a:defRPr>
            </a:lvl1pPr>
          </a:lstStyle>
          <a:p>
            <a:pPr lvl="0"/>
            <a:r>
              <a:rPr lang="zh-CN" altLang="en-US" dirty="0"/>
              <a:t>单击此处</a:t>
            </a:r>
            <a:endParaRPr lang="zh-CN" altLang="en-US" dirty="0"/>
          </a:p>
        </p:txBody>
      </p:sp>
      <p:sp>
        <p:nvSpPr>
          <p:cNvPr id="95" name="竖排文字占位符 92"/>
          <p:cNvSpPr>
            <a:spLocks noGrp="1"/>
          </p:cNvSpPr>
          <p:nvPr>
            <p:ph type="body" orient="vert" sz="quarter" idx="42" hasCustomPrompt="1"/>
          </p:nvPr>
        </p:nvSpPr>
        <p:spPr>
          <a:xfrm>
            <a:off x="9662463" y="5476490"/>
            <a:ext cx="983946" cy="2268411"/>
          </a:xfrm>
        </p:spPr>
        <p:txBody>
          <a:bodyPr vert="eaVert"/>
          <a:lstStyle>
            <a:lvl1pPr marL="0" indent="0">
              <a:buNone/>
              <a:defRPr>
                <a:solidFill>
                  <a:schemeClr val="bg1"/>
                </a:solidFill>
              </a:defRPr>
            </a:lvl1pPr>
          </a:lstStyle>
          <a:p>
            <a:pPr lvl="0"/>
            <a:r>
              <a:rPr lang="zh-CN" altLang="en-US" dirty="0"/>
              <a:t>单击此处</a:t>
            </a:r>
            <a:endParaRPr lang="zh-CN" altLang="en-US" dirty="0"/>
          </a:p>
        </p:txBody>
      </p:sp>
      <p:sp>
        <p:nvSpPr>
          <p:cNvPr id="96" name="竖排文字占位符 92"/>
          <p:cNvSpPr>
            <a:spLocks noGrp="1"/>
          </p:cNvSpPr>
          <p:nvPr>
            <p:ph type="body" orient="vert" sz="quarter" idx="43" hasCustomPrompt="1"/>
          </p:nvPr>
        </p:nvSpPr>
        <p:spPr>
          <a:xfrm>
            <a:off x="13589000" y="5388582"/>
            <a:ext cx="983946" cy="2268411"/>
          </a:xfrm>
        </p:spPr>
        <p:txBody>
          <a:bodyPr vert="eaVert"/>
          <a:lstStyle>
            <a:lvl1pPr marL="0" indent="0">
              <a:buNone/>
              <a:defRPr>
                <a:solidFill>
                  <a:schemeClr val="bg1"/>
                </a:solidFill>
              </a:defRPr>
            </a:lvl1pPr>
          </a:lstStyle>
          <a:p>
            <a:pPr lvl="0"/>
            <a:r>
              <a:rPr lang="zh-CN" altLang="en-US" dirty="0"/>
              <a:t>单击此处</a:t>
            </a:r>
            <a:endParaRPr lang="zh-CN" altLang="en-US" dirty="0"/>
          </a:p>
        </p:txBody>
      </p:sp>
      <p:sp>
        <p:nvSpPr>
          <p:cNvPr id="97" name="竖排文字占位符 92"/>
          <p:cNvSpPr>
            <a:spLocks noGrp="1"/>
          </p:cNvSpPr>
          <p:nvPr>
            <p:ph type="body" orient="vert" sz="quarter" idx="44" hasCustomPrompt="1"/>
          </p:nvPr>
        </p:nvSpPr>
        <p:spPr>
          <a:xfrm>
            <a:off x="15513020" y="6104571"/>
            <a:ext cx="887063" cy="1666238"/>
          </a:xfrm>
        </p:spPr>
        <p:txBody>
          <a:bodyPr vert="eaVert">
            <a:normAutofit/>
          </a:bodyPr>
          <a:lstStyle>
            <a:lvl1pPr marL="0" indent="0">
              <a:buNone/>
              <a:defRPr sz="2400">
                <a:solidFill>
                  <a:schemeClr val="bg1"/>
                </a:solidFill>
              </a:defRPr>
            </a:lvl1pPr>
          </a:lstStyle>
          <a:p>
            <a:pPr lvl="0"/>
            <a:r>
              <a:rPr lang="zh-CN" altLang="en-US" dirty="0"/>
              <a:t>单击此处</a:t>
            </a:r>
            <a:endParaRPr lang="zh-CN" altLang="en-US" dirty="0"/>
          </a:p>
        </p:txBody>
      </p:sp>
      <p:sp>
        <p:nvSpPr>
          <p:cNvPr id="98" name="竖排文字占位符 92"/>
          <p:cNvSpPr>
            <a:spLocks noGrp="1"/>
          </p:cNvSpPr>
          <p:nvPr>
            <p:ph type="body" orient="vert" sz="quarter" idx="45" hasCustomPrompt="1"/>
          </p:nvPr>
        </p:nvSpPr>
        <p:spPr>
          <a:xfrm>
            <a:off x="7766453" y="6101978"/>
            <a:ext cx="887063" cy="1666238"/>
          </a:xfrm>
        </p:spPr>
        <p:txBody>
          <a:bodyPr vert="eaVert">
            <a:normAutofit/>
          </a:bodyPr>
          <a:lstStyle>
            <a:lvl1pPr marL="0" indent="0">
              <a:buNone/>
              <a:defRPr sz="2400">
                <a:solidFill>
                  <a:schemeClr val="bg1"/>
                </a:solidFill>
              </a:defRPr>
            </a:lvl1pPr>
          </a:lstStyle>
          <a:p>
            <a:pPr lvl="0"/>
            <a:r>
              <a:rPr lang="zh-CN" altLang="en-US" dirty="0"/>
              <a:t>单击此处</a:t>
            </a:r>
            <a:endParaRPr lang="zh-CN" altLang="en-US" dirty="0"/>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6类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39" name="文本占位符 8"/>
          <p:cNvSpPr>
            <a:spLocks noGrp="1"/>
          </p:cNvSpPr>
          <p:nvPr>
            <p:ph type="body" sz="quarter" idx="34" hasCustomPrompt="1"/>
          </p:nvPr>
        </p:nvSpPr>
        <p:spPr>
          <a:xfrm>
            <a:off x="4274673"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40" name="文本占位符 8"/>
          <p:cNvSpPr>
            <a:spLocks noGrp="1"/>
          </p:cNvSpPr>
          <p:nvPr>
            <p:ph type="body" sz="quarter" idx="25" hasCustomPrompt="1"/>
          </p:nvPr>
        </p:nvSpPr>
        <p:spPr>
          <a:xfrm>
            <a:off x="3261916"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1" name="文本占位符 8"/>
          <p:cNvSpPr>
            <a:spLocks noGrp="1"/>
          </p:cNvSpPr>
          <p:nvPr>
            <p:ph type="body" sz="quarter" idx="29" hasCustomPrompt="1"/>
          </p:nvPr>
        </p:nvSpPr>
        <p:spPr>
          <a:xfrm>
            <a:off x="2772889"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2" name="图片占位符 3"/>
          <p:cNvSpPr>
            <a:spLocks noGrp="1"/>
          </p:cNvSpPr>
          <p:nvPr>
            <p:ph type="pic" sz="quarter" idx="18" hasCustomPrompt="1"/>
          </p:nvPr>
        </p:nvSpPr>
        <p:spPr>
          <a:xfrm>
            <a:off x="4666129" y="3951101"/>
            <a:ext cx="662368" cy="662792"/>
          </a:xfrm>
          <a:prstGeom prst="rect">
            <a:avLst/>
          </a:prstGeom>
        </p:spPr>
        <p:txBody>
          <a:bodyPr>
            <a:noAutofit/>
          </a:bodyPr>
          <a:lstStyle>
            <a:lvl1pPr marL="0" indent="0" algn="ctr">
              <a:lnSpc>
                <a:spcPct val="150000"/>
              </a:lnSpc>
              <a:buNone/>
              <a:defRPr sz="1000">
                <a:solidFill>
                  <a:schemeClr val="bg2"/>
                </a:solidFill>
              </a:defRPr>
            </a:lvl1pPr>
          </a:lstStyle>
          <a:p>
            <a:r>
              <a:rPr lang="zh-CN" altLang="en-US" dirty="0"/>
              <a:t>替换图标</a:t>
            </a:r>
            <a:endParaRPr lang="zh-CN" altLang="en-US" dirty="0"/>
          </a:p>
        </p:txBody>
      </p:sp>
      <p:sp>
        <p:nvSpPr>
          <p:cNvPr id="43" name="内容占位符 2"/>
          <p:cNvSpPr>
            <a:spLocks noGrp="1"/>
          </p:cNvSpPr>
          <p:nvPr>
            <p:ph sz="half" idx="35" hasCustomPrompt="1"/>
          </p:nvPr>
        </p:nvSpPr>
        <p:spPr>
          <a:xfrm rot="16200000" flipH="1">
            <a:off x="4974454"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44" name="文本占位符 8"/>
          <p:cNvSpPr>
            <a:spLocks noGrp="1"/>
          </p:cNvSpPr>
          <p:nvPr>
            <p:ph type="body" sz="quarter" idx="36" hasCustomPrompt="1"/>
          </p:nvPr>
        </p:nvSpPr>
        <p:spPr>
          <a:xfrm>
            <a:off x="4274673"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45" name="文本占位符 8"/>
          <p:cNvSpPr>
            <a:spLocks noGrp="1"/>
          </p:cNvSpPr>
          <p:nvPr>
            <p:ph type="body" sz="quarter" idx="37" hasCustomPrompt="1"/>
          </p:nvPr>
        </p:nvSpPr>
        <p:spPr>
          <a:xfrm>
            <a:off x="3261916"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46" name="文本占位符 8"/>
          <p:cNvSpPr>
            <a:spLocks noGrp="1"/>
          </p:cNvSpPr>
          <p:nvPr>
            <p:ph type="body" sz="quarter" idx="38" hasCustomPrompt="1"/>
          </p:nvPr>
        </p:nvSpPr>
        <p:spPr>
          <a:xfrm>
            <a:off x="2772889"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7" name="图片占位符 3"/>
          <p:cNvSpPr>
            <a:spLocks noGrp="1"/>
          </p:cNvSpPr>
          <p:nvPr>
            <p:ph type="pic" sz="quarter" idx="39" hasCustomPrompt="1"/>
          </p:nvPr>
        </p:nvSpPr>
        <p:spPr>
          <a:xfrm>
            <a:off x="4666129"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48" name="内容占位符 2"/>
          <p:cNvSpPr>
            <a:spLocks noGrp="1"/>
          </p:cNvSpPr>
          <p:nvPr>
            <p:ph sz="half" idx="40" hasCustomPrompt="1"/>
          </p:nvPr>
        </p:nvSpPr>
        <p:spPr>
          <a:xfrm rot="16200000" flipH="1">
            <a:off x="4974454"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49" name="文本占位符 8"/>
          <p:cNvSpPr>
            <a:spLocks noGrp="1"/>
          </p:cNvSpPr>
          <p:nvPr>
            <p:ph type="body" sz="quarter" idx="41" hasCustomPrompt="1"/>
          </p:nvPr>
        </p:nvSpPr>
        <p:spPr>
          <a:xfrm>
            <a:off x="11462887"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50" name="文本占位符 8"/>
          <p:cNvSpPr>
            <a:spLocks noGrp="1"/>
          </p:cNvSpPr>
          <p:nvPr>
            <p:ph type="body" sz="quarter" idx="42" hasCustomPrompt="1"/>
          </p:nvPr>
        </p:nvSpPr>
        <p:spPr>
          <a:xfrm>
            <a:off x="10450130"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1" name="文本占位符 8"/>
          <p:cNvSpPr>
            <a:spLocks noGrp="1"/>
          </p:cNvSpPr>
          <p:nvPr>
            <p:ph type="body" sz="quarter" idx="43" hasCustomPrompt="1"/>
          </p:nvPr>
        </p:nvSpPr>
        <p:spPr>
          <a:xfrm>
            <a:off x="9961103"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2" name="图片占位符 3"/>
          <p:cNvSpPr>
            <a:spLocks noGrp="1"/>
          </p:cNvSpPr>
          <p:nvPr>
            <p:ph type="pic" sz="quarter" idx="44" hasCustomPrompt="1"/>
          </p:nvPr>
        </p:nvSpPr>
        <p:spPr>
          <a:xfrm>
            <a:off x="11854343" y="3951101"/>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53" name="内容占位符 2"/>
          <p:cNvSpPr>
            <a:spLocks noGrp="1"/>
          </p:cNvSpPr>
          <p:nvPr>
            <p:ph sz="half" idx="45" hasCustomPrompt="1"/>
          </p:nvPr>
        </p:nvSpPr>
        <p:spPr>
          <a:xfrm rot="16200000" flipH="1">
            <a:off x="12162668"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54" name="文本占位符 8"/>
          <p:cNvSpPr>
            <a:spLocks noGrp="1"/>
          </p:cNvSpPr>
          <p:nvPr>
            <p:ph type="body" sz="quarter" idx="46" hasCustomPrompt="1"/>
          </p:nvPr>
        </p:nvSpPr>
        <p:spPr>
          <a:xfrm>
            <a:off x="11462887"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55" name="文本占位符 8"/>
          <p:cNvSpPr>
            <a:spLocks noGrp="1"/>
          </p:cNvSpPr>
          <p:nvPr>
            <p:ph type="body" sz="quarter" idx="47" hasCustomPrompt="1"/>
          </p:nvPr>
        </p:nvSpPr>
        <p:spPr>
          <a:xfrm>
            <a:off x="10450130"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7" name="文本占位符 8"/>
          <p:cNvSpPr>
            <a:spLocks noGrp="1"/>
          </p:cNvSpPr>
          <p:nvPr>
            <p:ph type="body" sz="quarter" idx="48" hasCustomPrompt="1"/>
          </p:nvPr>
        </p:nvSpPr>
        <p:spPr>
          <a:xfrm>
            <a:off x="9961103"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59" name="图片占位符 3"/>
          <p:cNvSpPr>
            <a:spLocks noGrp="1"/>
          </p:cNvSpPr>
          <p:nvPr>
            <p:ph type="pic" sz="quarter" idx="49" hasCustomPrompt="1"/>
          </p:nvPr>
        </p:nvSpPr>
        <p:spPr>
          <a:xfrm>
            <a:off x="11854343"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61" name="内容占位符 2"/>
          <p:cNvSpPr>
            <a:spLocks noGrp="1"/>
          </p:cNvSpPr>
          <p:nvPr>
            <p:ph sz="half" idx="50" hasCustomPrompt="1"/>
          </p:nvPr>
        </p:nvSpPr>
        <p:spPr>
          <a:xfrm rot="16200000" flipH="1">
            <a:off x="12162668"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62" name="文本占位符 8"/>
          <p:cNvSpPr>
            <a:spLocks noGrp="1"/>
          </p:cNvSpPr>
          <p:nvPr>
            <p:ph type="body" sz="quarter" idx="51" hasCustomPrompt="1"/>
          </p:nvPr>
        </p:nvSpPr>
        <p:spPr>
          <a:xfrm>
            <a:off x="18651101" y="3546047"/>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65" name="文本占位符 8"/>
          <p:cNvSpPr>
            <a:spLocks noGrp="1"/>
          </p:cNvSpPr>
          <p:nvPr>
            <p:ph type="body" sz="quarter" idx="52" hasCustomPrompt="1"/>
          </p:nvPr>
        </p:nvSpPr>
        <p:spPr>
          <a:xfrm>
            <a:off x="17638344" y="5117048"/>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7" name="文本占位符 8"/>
          <p:cNvSpPr>
            <a:spLocks noGrp="1"/>
          </p:cNvSpPr>
          <p:nvPr>
            <p:ph type="body" sz="quarter" idx="53" hasCustomPrompt="1"/>
          </p:nvPr>
        </p:nvSpPr>
        <p:spPr>
          <a:xfrm>
            <a:off x="17149317" y="6368231"/>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8" name="图片占位符 3"/>
          <p:cNvSpPr>
            <a:spLocks noGrp="1"/>
          </p:cNvSpPr>
          <p:nvPr>
            <p:ph type="pic" sz="quarter" idx="54" hasCustomPrompt="1"/>
          </p:nvPr>
        </p:nvSpPr>
        <p:spPr>
          <a:xfrm>
            <a:off x="19042557" y="3951101"/>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69" name="内容占位符 2"/>
          <p:cNvSpPr>
            <a:spLocks noGrp="1"/>
          </p:cNvSpPr>
          <p:nvPr>
            <p:ph sz="half" idx="55" hasCustomPrompt="1"/>
          </p:nvPr>
        </p:nvSpPr>
        <p:spPr>
          <a:xfrm rot="16200000" flipH="1">
            <a:off x="19350882" y="5760758"/>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70" name="文本占位符 8"/>
          <p:cNvSpPr>
            <a:spLocks noGrp="1"/>
          </p:cNvSpPr>
          <p:nvPr>
            <p:ph type="body" sz="quarter" idx="56" hasCustomPrompt="1"/>
          </p:nvPr>
        </p:nvSpPr>
        <p:spPr>
          <a:xfrm>
            <a:off x="18651101" y="8220541"/>
            <a:ext cx="1482356" cy="1493007"/>
          </a:xfrm>
          <a:prstGeom prst="ellipse">
            <a:avLst/>
          </a:prstGeom>
          <a:solidFill>
            <a:schemeClr val="bg1">
              <a:lumMod val="95000"/>
            </a:schemeClr>
          </a:solidFill>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500" b="0" baseline="0">
                <a:solidFill>
                  <a:schemeClr val="bg1"/>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装饰图片</a:t>
            </a:r>
            <a:endParaRPr lang="zh-CN" altLang="en-US" dirty="0"/>
          </a:p>
        </p:txBody>
      </p:sp>
      <p:sp>
        <p:nvSpPr>
          <p:cNvPr id="71" name="文本占位符 8"/>
          <p:cNvSpPr>
            <a:spLocks noGrp="1"/>
          </p:cNvSpPr>
          <p:nvPr>
            <p:ph type="body" sz="quarter" idx="57" hasCustomPrompt="1"/>
          </p:nvPr>
        </p:nvSpPr>
        <p:spPr>
          <a:xfrm>
            <a:off x="17638344" y="9791542"/>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p:ph type="body" sz="quarter" idx="58" hasCustomPrompt="1"/>
          </p:nvPr>
        </p:nvSpPr>
        <p:spPr>
          <a:xfrm>
            <a:off x="17149317" y="11042725"/>
            <a:ext cx="4485925" cy="102940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3" name="图片占位符 3"/>
          <p:cNvSpPr>
            <a:spLocks noGrp="1"/>
          </p:cNvSpPr>
          <p:nvPr>
            <p:ph type="pic" sz="quarter" idx="59" hasCustomPrompt="1"/>
          </p:nvPr>
        </p:nvSpPr>
        <p:spPr>
          <a:xfrm>
            <a:off x="19042557" y="8625595"/>
            <a:ext cx="662368" cy="662792"/>
          </a:xfrm>
          <a:prstGeom prst="rect">
            <a:avLst/>
          </a:prstGeom>
        </p:spPr>
        <p:txBody>
          <a:bodyPr>
            <a:noAutofit/>
          </a:bodyPr>
          <a:lstStyle>
            <a:lvl1pPr algn="ctr">
              <a:lnSpc>
                <a:spcPct val="150000"/>
              </a:lnSpc>
              <a:defRPr sz="1000">
                <a:solidFill>
                  <a:schemeClr val="bg2"/>
                </a:solidFill>
              </a:defRPr>
            </a:lvl1pPr>
          </a:lstStyle>
          <a:p>
            <a:r>
              <a:rPr lang="zh-CN" altLang="en-US" dirty="0"/>
              <a:t>请替换图标</a:t>
            </a:r>
            <a:endParaRPr lang="zh-CN" altLang="en-US" dirty="0"/>
          </a:p>
        </p:txBody>
      </p:sp>
      <p:sp>
        <p:nvSpPr>
          <p:cNvPr id="74" name="内容占位符 2"/>
          <p:cNvSpPr>
            <a:spLocks noGrp="1"/>
          </p:cNvSpPr>
          <p:nvPr>
            <p:ph sz="half" idx="60" hasCustomPrompt="1"/>
          </p:nvPr>
        </p:nvSpPr>
        <p:spPr>
          <a:xfrm rot="16200000" flipH="1">
            <a:off x="19350882" y="10435252"/>
            <a:ext cx="45719" cy="626797"/>
          </a:xfrm>
          <a:solidFill>
            <a:schemeClr val="bg1">
              <a:lumMod val="85000"/>
            </a:schemeClr>
          </a:solidFill>
        </p:spPr>
        <p:txBody>
          <a:bodyPr>
            <a:noAutofit/>
          </a:bodyPr>
          <a:lstStyle>
            <a:lvl1pPr marL="0" marR="0" indent="0" algn="l" defTabSz="914400" rtl="0" eaLnBrk="1" fontAlgn="auto" latinLnBrk="0" hangingPunct="1">
              <a:lnSpc>
                <a:spcPct val="100000"/>
              </a:lnSpc>
              <a:spcBef>
                <a:spcPts val="0"/>
              </a:spcBef>
              <a:spcAft>
                <a:spcPts val="0"/>
              </a:spcAft>
              <a:buClrTx/>
              <a:buSzTx/>
              <a:buFontTx/>
              <a:buNone/>
              <a:defRPr sz="500">
                <a:solidFill>
                  <a:schemeClr val="bg1"/>
                </a:solidFill>
                <a:latin typeface="+mn-ea"/>
                <a:ea typeface="+mn-ea"/>
              </a:defRPr>
            </a:lvl1pPr>
            <a:lvl2pPr>
              <a:lnSpc>
                <a:spcPct val="150000"/>
              </a:lnSpc>
              <a:defRPr sz="2400">
                <a:solidFill>
                  <a:schemeClr val="tx1"/>
                </a:solidFill>
                <a:latin typeface="+mn-ea"/>
                <a:ea typeface="+mn-ea"/>
              </a:defRPr>
            </a:lvl2pPr>
            <a:lvl3pPr>
              <a:lnSpc>
                <a:spcPct val="150000"/>
              </a:lnSpc>
              <a:defRPr sz="2400">
                <a:solidFill>
                  <a:schemeClr val="tx1"/>
                </a:solidFill>
                <a:latin typeface="+mn-ea"/>
                <a:ea typeface="+mn-ea"/>
              </a:defRPr>
            </a:lvl3pPr>
            <a:lvl4pPr>
              <a:lnSpc>
                <a:spcPct val="150000"/>
              </a:lnSpc>
              <a:defRPr sz="2400">
                <a:solidFill>
                  <a:schemeClr val="tx1"/>
                </a:solidFill>
                <a:latin typeface="+mn-ea"/>
                <a:ea typeface="+mn-ea"/>
              </a:defRPr>
            </a:lvl4pPr>
            <a:lvl5pPr>
              <a:lnSpc>
                <a:spcPct val="150000"/>
              </a:lnSpc>
              <a:defRPr sz="2400">
                <a:solidFill>
                  <a:schemeClr val="tx1"/>
                </a:solidFill>
                <a:latin typeface="+mn-ea"/>
                <a:ea typeface="+mn-ea"/>
              </a:defRPr>
            </a:lvl5pPr>
          </a:lstStyle>
          <a:p>
            <a:pPr lvl="0"/>
            <a:r>
              <a:rPr lang="zh-CN" altLang="en-US" dirty="0"/>
              <a:t>图形装饰</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两联图片">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内容占位符 1"/>
          <p:cNvSpPr>
            <a:spLocks noGrp="1"/>
          </p:cNvSpPr>
          <p:nvPr>
            <p:ph sz="half" idx="2" hasCustomPrompt="1"/>
          </p:nvPr>
        </p:nvSpPr>
        <p:spPr>
          <a:xfrm>
            <a:off x="925874" y="1127265"/>
            <a:ext cx="10683360" cy="11424640"/>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1356995" marR="0" lvl="1" indent="-452120" algn="l" defTabSz="914400" rtl="0" eaLnBrk="1" fontAlgn="auto" latinLnBrk="0" hangingPunct="1">
              <a:lnSpc>
                <a:spcPct val="130000"/>
              </a:lnSpc>
              <a:spcBef>
                <a:spcPct val="1000"/>
              </a:spcBef>
              <a:spcAft>
                <a:spcPts val="1000"/>
              </a:spcAft>
              <a:buFont typeface="Arial" panose="020B0604020202020204" pitchFamily="34" charset="0"/>
              <a:buChar char="•"/>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单击此处编辑正文</a:t>
            </a:r>
            <a:endParaRPr dirty="0">
              <a:sym typeface="+mn-ea"/>
            </a:endParaRPr>
          </a:p>
        </p:txBody>
      </p:sp>
      <p:sp>
        <p:nvSpPr>
          <p:cNvPr id="6" name="内容占位符 5"/>
          <p:cNvSpPr>
            <a:spLocks noGrp="1"/>
          </p:cNvSpPr>
          <p:nvPr>
            <p:ph sz="half" idx="13" hasCustomPrompt="1"/>
          </p:nvPr>
        </p:nvSpPr>
        <p:spPr>
          <a:xfrm>
            <a:off x="12439632" y="1127265"/>
            <a:ext cx="10683360" cy="11424640"/>
          </a:xfrm>
        </p:spPr>
        <p:txBody>
          <a:bodyPr vert="horz" lIns="101600" tIns="0" rIns="82550" bIns="0" rtlCol="0">
            <a:noAutofit/>
          </a:bodyPr>
          <a:lstStyle>
            <a:lvl1pPr marL="452120" marR="0" lvl="0"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1pPr>
            <a:lvl2pPr marL="1356995" marR="0" lvl="1" indent="-452120" algn="l" defTabSz="914400" rtl="0" eaLnBrk="1" fontAlgn="auto" latinLnBrk="0" hangingPunct="1">
              <a:lnSpc>
                <a:spcPct val="130000"/>
              </a:lnSpc>
              <a:spcBef>
                <a:spcPct val="1000"/>
              </a:spcBef>
              <a:spcAft>
                <a:spcPts val="1000"/>
              </a:spcAft>
              <a:buFont typeface="Arial" panose="020B0604020202020204" pitchFamily="34" charset="0"/>
              <a:buChar char="•"/>
              <a:tabLst>
                <a:tab pos="1609725" algn="l"/>
              </a:tabLst>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2pPr>
            <a:lvl3pPr marL="2261235" marR="0" lvl="2"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3pPr>
            <a:lvl4pPr marL="3166110" marR="0" lvl="3"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4pPr>
            <a:lvl5pPr marL="4070350" marR="0" lvl="4" indent="-452120" algn="l" defTabSz="914400" rtl="0" eaLnBrk="1" fontAlgn="auto" latinLnBrk="0" hangingPunct="1">
              <a:lnSpc>
                <a:spcPct val="130000"/>
              </a:lnSpc>
              <a:spcBef>
                <a:spcPct val="1000"/>
              </a:spcBef>
              <a:spcAft>
                <a:spcPts val="1000"/>
              </a:spcAft>
              <a:buFont typeface="Arial" panose="020B0604020202020204" pitchFamily="34" charset="0"/>
              <a:buChar char="•"/>
              <a:defRPr kumimoji="0" lang="zh-CN" altLang="en-US" sz="4750" b="0" i="0" u="none" strike="noStrike" kern="1200" cap="none" spc="150" normalizeH="0" baseline="0" noProof="1" dirty="0">
                <a:solidFill>
                  <a:schemeClr val="tx1">
                    <a:lumMod val="75000"/>
                    <a:lumOff val="25000"/>
                  </a:schemeClr>
                </a:solidFill>
                <a:uFillTx/>
                <a:latin typeface="+mn-ea"/>
                <a:ea typeface="+mn-ea"/>
                <a:cs typeface="+mn-cs"/>
                <a:sym typeface="+mn-ea"/>
              </a:defRPr>
            </a:lvl5pPr>
          </a:lstStyle>
          <a:p>
            <a:pPr lvl="0"/>
            <a:r>
              <a:rPr dirty="0">
                <a:sym typeface="+mn-ea"/>
              </a:rPr>
              <a:t>单击此处编辑</a:t>
            </a:r>
            <a:r>
              <a:rPr>
                <a:sym typeface="+mn-ea"/>
              </a:rPr>
              <a:t>正文</a:t>
            </a:r>
            <a:endParaRPr dirty="0">
              <a:sym typeface="+mn-ea"/>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6类标题内容">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6" name="文本占位符 8"/>
          <p:cNvSpPr>
            <a:spLocks noGrp="1"/>
          </p:cNvSpPr>
          <p:nvPr>
            <p:ph type="body" sz="quarter" idx="32" hasCustomPrompt="1"/>
          </p:nvPr>
        </p:nvSpPr>
        <p:spPr>
          <a:xfrm>
            <a:off x="3985286" y="9378803"/>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58" name="文本占位符 8"/>
          <p:cNvSpPr>
            <a:spLocks noGrp="1"/>
          </p:cNvSpPr>
          <p:nvPr>
            <p:ph type="body" sz="quarter" idx="33" hasCustomPrompt="1"/>
          </p:nvPr>
        </p:nvSpPr>
        <p:spPr>
          <a:xfrm>
            <a:off x="3985287" y="10164255"/>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63" name="文本占位符 8"/>
          <p:cNvSpPr>
            <a:spLocks noGrp="1"/>
          </p:cNvSpPr>
          <p:nvPr>
            <p:ph type="body" sz="quarter" idx="30" hasCustomPrompt="1"/>
          </p:nvPr>
        </p:nvSpPr>
        <p:spPr>
          <a:xfrm>
            <a:off x="3985286" y="6788676"/>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4" name="文本占位符 8"/>
          <p:cNvSpPr>
            <a:spLocks noGrp="1"/>
          </p:cNvSpPr>
          <p:nvPr>
            <p:ph type="body" sz="quarter" idx="34" hasCustomPrompt="1"/>
          </p:nvPr>
        </p:nvSpPr>
        <p:spPr>
          <a:xfrm>
            <a:off x="3985287" y="7574128"/>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66" name="文本占位符 8"/>
          <p:cNvSpPr>
            <a:spLocks noGrp="1"/>
          </p:cNvSpPr>
          <p:nvPr>
            <p:ph type="body" sz="quarter" idx="25" hasCustomPrompt="1"/>
          </p:nvPr>
        </p:nvSpPr>
        <p:spPr>
          <a:xfrm>
            <a:off x="3985286" y="4194181"/>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5" name="文本占位符 8"/>
          <p:cNvSpPr>
            <a:spLocks noGrp="1"/>
          </p:cNvSpPr>
          <p:nvPr>
            <p:ph type="body" sz="quarter" idx="29" hasCustomPrompt="1"/>
          </p:nvPr>
        </p:nvSpPr>
        <p:spPr>
          <a:xfrm>
            <a:off x="3985287" y="4979633"/>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78" name="文本占位符 8"/>
          <p:cNvSpPr>
            <a:spLocks noGrp="1"/>
          </p:cNvSpPr>
          <p:nvPr>
            <p:ph type="body" sz="quarter" idx="35" hasCustomPrompt="1"/>
          </p:nvPr>
        </p:nvSpPr>
        <p:spPr>
          <a:xfrm>
            <a:off x="14974034" y="9378803"/>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9" name="文本占位符 8"/>
          <p:cNvSpPr>
            <a:spLocks noGrp="1"/>
          </p:cNvSpPr>
          <p:nvPr>
            <p:ph type="body" sz="quarter" idx="36" hasCustomPrompt="1"/>
          </p:nvPr>
        </p:nvSpPr>
        <p:spPr>
          <a:xfrm>
            <a:off x="14974035" y="10164255"/>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1" name="文本占位符 8"/>
          <p:cNvSpPr>
            <a:spLocks noGrp="1"/>
          </p:cNvSpPr>
          <p:nvPr>
            <p:ph type="body" sz="quarter" idx="37" hasCustomPrompt="1"/>
          </p:nvPr>
        </p:nvSpPr>
        <p:spPr>
          <a:xfrm>
            <a:off x="14974034" y="6788676"/>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2" name="文本占位符 8"/>
          <p:cNvSpPr>
            <a:spLocks noGrp="1"/>
          </p:cNvSpPr>
          <p:nvPr>
            <p:ph type="body" sz="quarter" idx="38" hasCustomPrompt="1"/>
          </p:nvPr>
        </p:nvSpPr>
        <p:spPr>
          <a:xfrm>
            <a:off x="14974035" y="7574128"/>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3" name="文本占位符 8"/>
          <p:cNvSpPr>
            <a:spLocks noGrp="1"/>
          </p:cNvSpPr>
          <p:nvPr>
            <p:ph type="body" sz="quarter" idx="39" hasCustomPrompt="1"/>
          </p:nvPr>
        </p:nvSpPr>
        <p:spPr>
          <a:xfrm>
            <a:off x="14974034" y="4194181"/>
            <a:ext cx="3479529" cy="919218"/>
          </a:xfrm>
        </p:spPr>
        <p:txBody>
          <a:bodyPr>
            <a:noAutofit/>
          </a:bodyPr>
          <a:lstStyle>
            <a:lvl1pPr marL="0" indent="0" algn="l">
              <a:lnSpc>
                <a:spcPct val="150000"/>
              </a:lnSpc>
              <a:buNone/>
              <a:defRPr sz="3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4" name="文本占位符 8"/>
          <p:cNvSpPr>
            <a:spLocks noGrp="1"/>
          </p:cNvSpPr>
          <p:nvPr>
            <p:ph type="body" sz="quarter" idx="40" hasCustomPrompt="1"/>
          </p:nvPr>
        </p:nvSpPr>
        <p:spPr>
          <a:xfrm>
            <a:off x="14974035" y="4979633"/>
            <a:ext cx="7438926"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27" name="文本占位符 2"/>
          <p:cNvSpPr>
            <a:spLocks noGrp="1"/>
          </p:cNvSpPr>
          <p:nvPr>
            <p:ph type="body" sz="quarter" idx="41" hasCustomPrompt="1"/>
          </p:nvPr>
        </p:nvSpPr>
        <p:spPr>
          <a:xfrm>
            <a:off x="1523140" y="3795939"/>
            <a:ext cx="2462145" cy="2991475"/>
          </a:xfrm>
        </p:spPr>
        <p:txBody>
          <a:bodyPr>
            <a:noAutofit/>
          </a:bodyPr>
          <a:lstStyle>
            <a:lvl1pPr marL="0" indent="0" algn="ctr">
              <a:buNone/>
              <a:defRPr sz="12000" b="1">
                <a:solidFill>
                  <a:schemeClr val="accent3"/>
                </a:solidFill>
              </a:defRPr>
            </a:lvl1pPr>
          </a:lstStyle>
          <a:p>
            <a:pPr lvl="0"/>
            <a:r>
              <a:rPr lang="en-US" altLang="zh-CN" dirty="0"/>
              <a:t>01</a:t>
            </a:r>
            <a:endParaRPr lang="zh-CN" altLang="en-US" dirty="0"/>
          </a:p>
        </p:txBody>
      </p:sp>
      <p:sp>
        <p:nvSpPr>
          <p:cNvPr id="28" name="文本占位符 2"/>
          <p:cNvSpPr>
            <a:spLocks noGrp="1"/>
          </p:cNvSpPr>
          <p:nvPr>
            <p:ph type="body" sz="quarter" idx="42" hasCustomPrompt="1"/>
          </p:nvPr>
        </p:nvSpPr>
        <p:spPr>
          <a:xfrm>
            <a:off x="12511888" y="3795939"/>
            <a:ext cx="2462145" cy="2991475"/>
          </a:xfrm>
        </p:spPr>
        <p:txBody>
          <a:bodyPr>
            <a:noAutofit/>
          </a:bodyPr>
          <a:lstStyle>
            <a:lvl1pPr marL="0" indent="0" algn="ctr">
              <a:buNone/>
              <a:defRPr sz="12000" b="1">
                <a:solidFill>
                  <a:schemeClr val="accent3"/>
                </a:solidFill>
              </a:defRPr>
            </a:lvl1pPr>
          </a:lstStyle>
          <a:p>
            <a:pPr lvl="0"/>
            <a:r>
              <a:rPr lang="en-US" altLang="zh-CN" dirty="0"/>
              <a:t>04</a:t>
            </a:r>
            <a:endParaRPr lang="zh-CN" altLang="en-US" dirty="0"/>
          </a:p>
        </p:txBody>
      </p:sp>
      <p:sp>
        <p:nvSpPr>
          <p:cNvPr id="29" name="文本占位符 2"/>
          <p:cNvSpPr>
            <a:spLocks noGrp="1"/>
          </p:cNvSpPr>
          <p:nvPr>
            <p:ph type="body" sz="quarter" idx="43" hasCustomPrompt="1"/>
          </p:nvPr>
        </p:nvSpPr>
        <p:spPr>
          <a:xfrm>
            <a:off x="1523138" y="6485183"/>
            <a:ext cx="2462145" cy="2991475"/>
          </a:xfrm>
        </p:spPr>
        <p:txBody>
          <a:bodyPr>
            <a:noAutofit/>
          </a:bodyPr>
          <a:lstStyle>
            <a:lvl1pPr marL="0" indent="0" algn="ctr">
              <a:buNone/>
              <a:defRPr sz="12000" b="1">
                <a:solidFill>
                  <a:schemeClr val="accent3"/>
                </a:solidFill>
              </a:defRPr>
            </a:lvl1pPr>
          </a:lstStyle>
          <a:p>
            <a:pPr lvl="0"/>
            <a:r>
              <a:rPr lang="en-US" altLang="zh-CN" dirty="0"/>
              <a:t>02</a:t>
            </a:r>
            <a:endParaRPr lang="zh-CN" altLang="en-US" dirty="0"/>
          </a:p>
        </p:txBody>
      </p:sp>
      <p:sp>
        <p:nvSpPr>
          <p:cNvPr id="30" name="文本占位符 2"/>
          <p:cNvSpPr>
            <a:spLocks noGrp="1"/>
          </p:cNvSpPr>
          <p:nvPr>
            <p:ph type="body" sz="quarter" idx="44" hasCustomPrompt="1"/>
          </p:nvPr>
        </p:nvSpPr>
        <p:spPr>
          <a:xfrm>
            <a:off x="12511886" y="6485183"/>
            <a:ext cx="2462145" cy="2991475"/>
          </a:xfrm>
        </p:spPr>
        <p:txBody>
          <a:bodyPr>
            <a:noAutofit/>
          </a:bodyPr>
          <a:lstStyle>
            <a:lvl1pPr marL="0" indent="0" algn="ctr">
              <a:buNone/>
              <a:defRPr sz="12000" b="1">
                <a:solidFill>
                  <a:schemeClr val="accent3"/>
                </a:solidFill>
              </a:defRPr>
            </a:lvl1pPr>
          </a:lstStyle>
          <a:p>
            <a:pPr lvl="0"/>
            <a:r>
              <a:rPr lang="en-US" altLang="zh-CN" dirty="0"/>
              <a:t>05</a:t>
            </a:r>
            <a:endParaRPr lang="zh-CN" altLang="en-US" dirty="0"/>
          </a:p>
        </p:txBody>
      </p:sp>
      <p:sp>
        <p:nvSpPr>
          <p:cNvPr id="31" name="文本占位符 2"/>
          <p:cNvSpPr>
            <a:spLocks noGrp="1"/>
          </p:cNvSpPr>
          <p:nvPr>
            <p:ph type="body" sz="quarter" idx="45" hasCustomPrompt="1"/>
          </p:nvPr>
        </p:nvSpPr>
        <p:spPr>
          <a:xfrm>
            <a:off x="1523138" y="9084152"/>
            <a:ext cx="2462145" cy="2991475"/>
          </a:xfrm>
        </p:spPr>
        <p:txBody>
          <a:bodyPr>
            <a:noAutofit/>
          </a:bodyPr>
          <a:lstStyle>
            <a:lvl1pPr marL="0" indent="0" algn="ctr">
              <a:buNone/>
              <a:defRPr sz="12000" b="1">
                <a:solidFill>
                  <a:schemeClr val="accent3"/>
                </a:solidFill>
              </a:defRPr>
            </a:lvl1pPr>
          </a:lstStyle>
          <a:p>
            <a:pPr lvl="0"/>
            <a:r>
              <a:rPr lang="en-US" altLang="zh-CN" dirty="0"/>
              <a:t>03</a:t>
            </a:r>
            <a:endParaRPr lang="zh-CN" altLang="en-US" dirty="0"/>
          </a:p>
        </p:txBody>
      </p:sp>
      <p:sp>
        <p:nvSpPr>
          <p:cNvPr id="32" name="文本占位符 2"/>
          <p:cNvSpPr>
            <a:spLocks noGrp="1"/>
          </p:cNvSpPr>
          <p:nvPr>
            <p:ph type="body" sz="quarter" idx="46" hasCustomPrompt="1"/>
          </p:nvPr>
        </p:nvSpPr>
        <p:spPr>
          <a:xfrm>
            <a:off x="12511886" y="9084152"/>
            <a:ext cx="2462145" cy="2991475"/>
          </a:xfrm>
        </p:spPr>
        <p:txBody>
          <a:bodyPr>
            <a:noAutofit/>
          </a:bodyPr>
          <a:lstStyle>
            <a:lvl1pPr marL="0" indent="0" algn="ctr">
              <a:buNone/>
              <a:defRPr sz="12000" b="1">
                <a:solidFill>
                  <a:schemeClr val="accent3"/>
                </a:solidFill>
              </a:defRPr>
            </a:lvl1pPr>
          </a:lstStyle>
          <a:p>
            <a:pPr lvl="0"/>
            <a:r>
              <a:rPr lang="en-US" altLang="zh-CN" dirty="0"/>
              <a:t>06</a:t>
            </a:r>
            <a:endParaRPr lang="zh-CN" altLang="en-US" dirty="0"/>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10图+名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58" name="文本占位符 8"/>
          <p:cNvSpPr>
            <a:spLocks noGrp="1"/>
          </p:cNvSpPr>
          <p:nvPr>
            <p:ph type="body" sz="quarter" idx="39" hasCustomPrompt="1"/>
          </p:nvPr>
        </p:nvSpPr>
        <p:spPr>
          <a:xfrm>
            <a:off x="2339707"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0" name="文本占位符 8"/>
          <p:cNvSpPr>
            <a:spLocks noGrp="1"/>
          </p:cNvSpPr>
          <p:nvPr>
            <p:ph type="body" sz="quarter" idx="40" hasCustomPrompt="1"/>
          </p:nvPr>
        </p:nvSpPr>
        <p:spPr>
          <a:xfrm>
            <a:off x="2339706"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64" name="文本占位符 8"/>
          <p:cNvSpPr>
            <a:spLocks noGrp="1"/>
          </p:cNvSpPr>
          <p:nvPr>
            <p:ph type="body" sz="quarter" idx="43" hasCustomPrompt="1"/>
          </p:nvPr>
        </p:nvSpPr>
        <p:spPr>
          <a:xfrm>
            <a:off x="2339707"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44" hasCustomPrompt="1"/>
          </p:nvPr>
        </p:nvSpPr>
        <p:spPr>
          <a:xfrm>
            <a:off x="2339706"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76" name="文本占位符 8"/>
          <p:cNvSpPr>
            <a:spLocks noGrp="1"/>
          </p:cNvSpPr>
          <p:nvPr>
            <p:ph type="body" sz="quarter" idx="46" hasCustomPrompt="1"/>
          </p:nvPr>
        </p:nvSpPr>
        <p:spPr>
          <a:xfrm>
            <a:off x="6527231"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7" name="文本占位符 8"/>
          <p:cNvSpPr>
            <a:spLocks noGrp="1"/>
          </p:cNvSpPr>
          <p:nvPr>
            <p:ph type="body" sz="quarter" idx="47" hasCustomPrompt="1"/>
          </p:nvPr>
        </p:nvSpPr>
        <p:spPr>
          <a:xfrm>
            <a:off x="6527230"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79" name="文本占位符 8"/>
          <p:cNvSpPr>
            <a:spLocks noGrp="1"/>
          </p:cNvSpPr>
          <p:nvPr>
            <p:ph type="body" sz="quarter" idx="49" hasCustomPrompt="1"/>
          </p:nvPr>
        </p:nvSpPr>
        <p:spPr>
          <a:xfrm>
            <a:off x="6527231"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0" name="文本占位符 8"/>
          <p:cNvSpPr>
            <a:spLocks noGrp="1"/>
          </p:cNvSpPr>
          <p:nvPr>
            <p:ph type="body" sz="quarter" idx="50" hasCustomPrompt="1"/>
          </p:nvPr>
        </p:nvSpPr>
        <p:spPr>
          <a:xfrm>
            <a:off x="6527230"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2" name="文本占位符 8"/>
          <p:cNvSpPr>
            <a:spLocks noGrp="1"/>
          </p:cNvSpPr>
          <p:nvPr>
            <p:ph type="body" sz="quarter" idx="52" hasCustomPrompt="1"/>
          </p:nvPr>
        </p:nvSpPr>
        <p:spPr>
          <a:xfrm>
            <a:off x="10714755"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53" hasCustomPrompt="1"/>
          </p:nvPr>
        </p:nvSpPr>
        <p:spPr>
          <a:xfrm>
            <a:off x="10714754"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5" name="文本占位符 8"/>
          <p:cNvSpPr>
            <a:spLocks noGrp="1"/>
          </p:cNvSpPr>
          <p:nvPr>
            <p:ph type="body" sz="quarter" idx="55" hasCustomPrompt="1"/>
          </p:nvPr>
        </p:nvSpPr>
        <p:spPr>
          <a:xfrm>
            <a:off x="10714755"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6" name="文本占位符 8"/>
          <p:cNvSpPr>
            <a:spLocks noGrp="1"/>
          </p:cNvSpPr>
          <p:nvPr>
            <p:ph type="body" sz="quarter" idx="56" hasCustomPrompt="1"/>
          </p:nvPr>
        </p:nvSpPr>
        <p:spPr>
          <a:xfrm>
            <a:off x="10714754"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89" name="文本占位符 8"/>
          <p:cNvSpPr>
            <a:spLocks noGrp="1"/>
          </p:cNvSpPr>
          <p:nvPr>
            <p:ph type="body" sz="quarter" idx="58" hasCustomPrompt="1"/>
          </p:nvPr>
        </p:nvSpPr>
        <p:spPr>
          <a:xfrm>
            <a:off x="14902279"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0" name="文本占位符 8"/>
          <p:cNvSpPr>
            <a:spLocks noGrp="1"/>
          </p:cNvSpPr>
          <p:nvPr>
            <p:ph type="body" sz="quarter" idx="59" hasCustomPrompt="1"/>
          </p:nvPr>
        </p:nvSpPr>
        <p:spPr>
          <a:xfrm>
            <a:off x="14902278"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2" name="文本占位符 8"/>
          <p:cNvSpPr>
            <a:spLocks noGrp="1"/>
          </p:cNvSpPr>
          <p:nvPr>
            <p:ph type="body" sz="quarter" idx="61" hasCustomPrompt="1"/>
          </p:nvPr>
        </p:nvSpPr>
        <p:spPr>
          <a:xfrm>
            <a:off x="14902279"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p:ph type="body" sz="quarter" idx="62" hasCustomPrompt="1"/>
          </p:nvPr>
        </p:nvSpPr>
        <p:spPr>
          <a:xfrm>
            <a:off x="14902278"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5" name="文本占位符 8"/>
          <p:cNvSpPr>
            <a:spLocks noGrp="1"/>
          </p:cNvSpPr>
          <p:nvPr>
            <p:ph type="body" sz="quarter" idx="64" hasCustomPrompt="1"/>
          </p:nvPr>
        </p:nvSpPr>
        <p:spPr>
          <a:xfrm>
            <a:off x="19089803" y="6355371"/>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6" name="文本占位符 8"/>
          <p:cNvSpPr>
            <a:spLocks noGrp="1"/>
          </p:cNvSpPr>
          <p:nvPr>
            <p:ph type="body" sz="quarter" idx="65" hasCustomPrompt="1"/>
          </p:nvPr>
        </p:nvSpPr>
        <p:spPr>
          <a:xfrm>
            <a:off x="19089802" y="7274589"/>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sp>
        <p:nvSpPr>
          <p:cNvPr id="98" name="文本占位符 8"/>
          <p:cNvSpPr>
            <a:spLocks noGrp="1"/>
          </p:cNvSpPr>
          <p:nvPr>
            <p:ph type="body" sz="quarter" idx="67" hasCustomPrompt="1"/>
          </p:nvPr>
        </p:nvSpPr>
        <p:spPr>
          <a:xfrm>
            <a:off x="19089803" y="11517086"/>
            <a:ext cx="2928524"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9" name="文本占位符 8"/>
          <p:cNvSpPr>
            <a:spLocks noGrp="1"/>
          </p:cNvSpPr>
          <p:nvPr>
            <p:ph type="body" sz="quarter" idx="68" hasCustomPrompt="1"/>
          </p:nvPr>
        </p:nvSpPr>
        <p:spPr>
          <a:xfrm>
            <a:off x="19089802" y="12436304"/>
            <a:ext cx="2928524" cy="527501"/>
          </a:xfrm>
        </p:spPr>
        <p:txBody>
          <a:bodyPr>
            <a:noAutofit/>
          </a:bodyPr>
          <a:lstStyle>
            <a:lvl1pPr algn="ctr">
              <a:lnSpc>
                <a:spcPct val="150000"/>
              </a:lnSpc>
              <a:defRPr sz="1600" baseline="0">
                <a:solidFill>
                  <a:schemeClr val="bg1">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请输入英文副标题</a:t>
            </a:r>
            <a:endParaRPr lang="zh-CN" altLang="en-US" dirty="0"/>
          </a:p>
        </p:txBody>
      </p:sp>
      <p:grpSp>
        <p:nvGrpSpPr>
          <p:cNvPr id="100" name="Group 12"/>
          <p:cNvGrpSpPr/>
          <p:nvPr userDrawn="1"/>
        </p:nvGrpSpPr>
        <p:grpSpPr>
          <a:xfrm>
            <a:off x="11833552" y="3365120"/>
            <a:ext cx="710546" cy="223933"/>
            <a:chOff x="1948342" y="5767817"/>
            <a:chExt cx="710546" cy="223933"/>
          </a:xfrm>
          <a:solidFill>
            <a:schemeClr val="accent1"/>
          </a:solidFill>
        </p:grpSpPr>
        <p:grpSp>
          <p:nvGrpSpPr>
            <p:cNvPr id="101" name="Group 13"/>
            <p:cNvGrpSpPr/>
            <p:nvPr/>
          </p:nvGrpSpPr>
          <p:grpSpPr>
            <a:xfrm>
              <a:off x="1948342" y="5922203"/>
              <a:ext cx="710546" cy="69547"/>
              <a:chOff x="1878897" y="12847070"/>
              <a:chExt cx="710546" cy="69547"/>
            </a:xfrm>
            <a:grpFill/>
          </p:grpSpPr>
          <p:sp>
            <p:nvSpPr>
              <p:cNvPr id="107"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0"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14"/>
            <p:cNvGrpSpPr/>
            <p:nvPr/>
          </p:nvGrpSpPr>
          <p:grpSpPr>
            <a:xfrm>
              <a:off x="1948342" y="5767817"/>
              <a:ext cx="710546" cy="69547"/>
              <a:chOff x="1878897" y="12847070"/>
              <a:chExt cx="710546" cy="69547"/>
            </a:xfrm>
            <a:grpFill/>
          </p:grpSpPr>
          <p:sp>
            <p:nvSpPr>
              <p:cNvPr id="103"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Oval 16"/>
              <p:cNvSpPr>
                <a:spLocks noChangeAspect="1"/>
              </p:cNvSpPr>
              <p:nvPr/>
            </p:nvSpPr>
            <p:spPr>
              <a:xfrm rot="18861538">
                <a:off x="2094410" y="12849481"/>
                <a:ext cx="64008" cy="64008"/>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1" name="图片占位符 2"/>
          <p:cNvSpPr>
            <a:spLocks noGrp="1"/>
          </p:cNvSpPr>
          <p:nvPr>
            <p:ph type="pic" sz="quarter" idx="69"/>
          </p:nvPr>
        </p:nvSpPr>
        <p:spPr>
          <a:xfrm>
            <a:off x="2282556" y="3303701"/>
            <a:ext cx="3022438" cy="2926497"/>
          </a:xfrm>
          <a:prstGeom prst="rect">
            <a:avLst/>
          </a:prstGeom>
        </p:spPr>
        <p:txBody>
          <a:bodyPr/>
          <a:lstStyle/>
          <a:p>
            <a:endParaRPr lang="zh-CN" altLang="en-US"/>
          </a:p>
        </p:txBody>
      </p:sp>
      <p:sp>
        <p:nvSpPr>
          <p:cNvPr id="112" name="图片占位符 2"/>
          <p:cNvSpPr>
            <a:spLocks noGrp="1"/>
          </p:cNvSpPr>
          <p:nvPr>
            <p:ph type="pic" sz="quarter" idx="70"/>
          </p:nvPr>
        </p:nvSpPr>
        <p:spPr>
          <a:xfrm>
            <a:off x="6472628" y="3303701"/>
            <a:ext cx="3022438" cy="2926497"/>
          </a:xfrm>
          <a:prstGeom prst="rect">
            <a:avLst/>
          </a:prstGeom>
        </p:spPr>
        <p:txBody>
          <a:bodyPr/>
          <a:lstStyle/>
          <a:p>
            <a:endParaRPr lang="zh-CN" altLang="en-US"/>
          </a:p>
        </p:txBody>
      </p:sp>
      <p:sp>
        <p:nvSpPr>
          <p:cNvPr id="113" name="图片占位符 2"/>
          <p:cNvSpPr>
            <a:spLocks noGrp="1"/>
          </p:cNvSpPr>
          <p:nvPr>
            <p:ph type="pic" sz="quarter" idx="71"/>
          </p:nvPr>
        </p:nvSpPr>
        <p:spPr>
          <a:xfrm>
            <a:off x="19042845" y="3303701"/>
            <a:ext cx="3022438" cy="2926497"/>
          </a:xfrm>
          <a:prstGeom prst="rect">
            <a:avLst/>
          </a:prstGeom>
        </p:spPr>
        <p:txBody>
          <a:bodyPr/>
          <a:lstStyle/>
          <a:p>
            <a:endParaRPr lang="zh-CN" altLang="en-US"/>
          </a:p>
        </p:txBody>
      </p:sp>
      <p:sp>
        <p:nvSpPr>
          <p:cNvPr id="114" name="图片占位符 2"/>
          <p:cNvSpPr>
            <a:spLocks noGrp="1"/>
          </p:cNvSpPr>
          <p:nvPr>
            <p:ph type="pic" sz="quarter" idx="72"/>
          </p:nvPr>
        </p:nvSpPr>
        <p:spPr>
          <a:xfrm>
            <a:off x="10662700" y="3303701"/>
            <a:ext cx="3022438" cy="2926497"/>
          </a:xfrm>
          <a:prstGeom prst="rect">
            <a:avLst/>
          </a:prstGeom>
        </p:spPr>
        <p:txBody>
          <a:bodyPr/>
          <a:lstStyle/>
          <a:p>
            <a:endParaRPr lang="zh-CN" altLang="en-US"/>
          </a:p>
        </p:txBody>
      </p:sp>
      <p:sp>
        <p:nvSpPr>
          <p:cNvPr id="115" name="图片占位符 2"/>
          <p:cNvSpPr>
            <a:spLocks noGrp="1"/>
          </p:cNvSpPr>
          <p:nvPr>
            <p:ph type="pic" sz="quarter" idx="73"/>
          </p:nvPr>
        </p:nvSpPr>
        <p:spPr>
          <a:xfrm>
            <a:off x="14852772" y="3303701"/>
            <a:ext cx="3022438" cy="2926497"/>
          </a:xfrm>
          <a:prstGeom prst="rect">
            <a:avLst/>
          </a:prstGeom>
        </p:spPr>
        <p:txBody>
          <a:bodyPr/>
          <a:lstStyle/>
          <a:p>
            <a:endParaRPr lang="zh-CN" altLang="en-US"/>
          </a:p>
        </p:txBody>
      </p:sp>
      <p:sp>
        <p:nvSpPr>
          <p:cNvPr id="116" name="图片占位符 2"/>
          <p:cNvSpPr>
            <a:spLocks noGrp="1"/>
          </p:cNvSpPr>
          <p:nvPr>
            <p:ph type="pic" sz="quarter" idx="74"/>
          </p:nvPr>
        </p:nvSpPr>
        <p:spPr>
          <a:xfrm>
            <a:off x="2282556" y="8481945"/>
            <a:ext cx="3022438" cy="2926497"/>
          </a:xfrm>
          <a:prstGeom prst="rect">
            <a:avLst/>
          </a:prstGeom>
        </p:spPr>
        <p:txBody>
          <a:bodyPr/>
          <a:lstStyle/>
          <a:p>
            <a:endParaRPr lang="zh-CN" altLang="en-US"/>
          </a:p>
        </p:txBody>
      </p:sp>
      <p:sp>
        <p:nvSpPr>
          <p:cNvPr id="117" name="图片占位符 2"/>
          <p:cNvSpPr>
            <a:spLocks noGrp="1"/>
          </p:cNvSpPr>
          <p:nvPr>
            <p:ph type="pic" sz="quarter" idx="75"/>
          </p:nvPr>
        </p:nvSpPr>
        <p:spPr>
          <a:xfrm>
            <a:off x="6472628" y="8481945"/>
            <a:ext cx="3022438" cy="2926497"/>
          </a:xfrm>
          <a:prstGeom prst="rect">
            <a:avLst/>
          </a:prstGeom>
        </p:spPr>
        <p:txBody>
          <a:bodyPr/>
          <a:lstStyle/>
          <a:p>
            <a:endParaRPr lang="zh-CN" altLang="en-US"/>
          </a:p>
        </p:txBody>
      </p:sp>
      <p:sp>
        <p:nvSpPr>
          <p:cNvPr id="118" name="图片占位符 2"/>
          <p:cNvSpPr>
            <a:spLocks noGrp="1"/>
          </p:cNvSpPr>
          <p:nvPr>
            <p:ph type="pic" sz="quarter" idx="76"/>
          </p:nvPr>
        </p:nvSpPr>
        <p:spPr>
          <a:xfrm>
            <a:off x="19042845" y="8481945"/>
            <a:ext cx="3022438" cy="2926497"/>
          </a:xfrm>
          <a:prstGeom prst="rect">
            <a:avLst/>
          </a:prstGeom>
        </p:spPr>
        <p:txBody>
          <a:bodyPr/>
          <a:lstStyle/>
          <a:p>
            <a:endParaRPr lang="zh-CN" altLang="en-US"/>
          </a:p>
        </p:txBody>
      </p:sp>
      <p:sp>
        <p:nvSpPr>
          <p:cNvPr id="119" name="图片占位符 2"/>
          <p:cNvSpPr>
            <a:spLocks noGrp="1"/>
          </p:cNvSpPr>
          <p:nvPr>
            <p:ph type="pic" sz="quarter" idx="77"/>
          </p:nvPr>
        </p:nvSpPr>
        <p:spPr>
          <a:xfrm>
            <a:off x="10662700" y="8481945"/>
            <a:ext cx="3022438" cy="2926497"/>
          </a:xfrm>
          <a:prstGeom prst="rect">
            <a:avLst/>
          </a:prstGeom>
        </p:spPr>
        <p:txBody>
          <a:bodyPr/>
          <a:lstStyle/>
          <a:p>
            <a:endParaRPr lang="zh-CN" altLang="en-US"/>
          </a:p>
        </p:txBody>
      </p:sp>
      <p:sp>
        <p:nvSpPr>
          <p:cNvPr id="120" name="图片占位符 2"/>
          <p:cNvSpPr>
            <a:spLocks noGrp="1"/>
          </p:cNvSpPr>
          <p:nvPr>
            <p:ph type="pic" sz="quarter" idx="78"/>
          </p:nvPr>
        </p:nvSpPr>
        <p:spPr>
          <a:xfrm>
            <a:off x="14852772" y="8481945"/>
            <a:ext cx="3022438" cy="2926497"/>
          </a:xfrm>
          <a:prstGeom prst="rect">
            <a:avLst/>
          </a:prstGeom>
        </p:spPr>
        <p:txBody>
          <a:bodyPr/>
          <a:lstStyle/>
          <a:p>
            <a:endParaRPr lang="zh-CN" altLang="en-US"/>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6类标题+内容-2">
    <p:bg>
      <p:bgPr>
        <a:solidFill>
          <a:srgbClr val="FFFFFF"/>
        </a:solidFill>
        <a:effectLst/>
      </p:bgPr>
    </p:bg>
    <p:spTree>
      <p:nvGrpSpPr>
        <p:cNvPr id="1" name=""/>
        <p:cNvGrpSpPr/>
        <p:nvPr/>
      </p:nvGrpSpPr>
      <p:grpSpPr>
        <a:xfrm>
          <a:off x="0" y="0"/>
          <a:ext cx="0" cy="0"/>
          <a:chOff x="0" y="0"/>
          <a:chExt cx="0" cy="0"/>
        </a:xfrm>
      </p:grpSpPr>
      <p:sp>
        <p:nvSpPr>
          <p:cNvPr id="8" name="SmartArt 占位符 7"/>
          <p:cNvSpPr>
            <a:spLocks noGrp="1"/>
          </p:cNvSpPr>
          <p:nvPr>
            <p:ph type="pic" sz="quarter" idx="56" hasCustomPrompt="1"/>
          </p:nvPr>
        </p:nvSpPr>
        <p:spPr>
          <a:xfrm>
            <a:off x="10877550" y="6857611"/>
            <a:ext cx="2284413" cy="2284413"/>
          </a:xfrm>
          <a:prstGeom prst="ellipse">
            <a:avLst/>
          </a:prstGeom>
          <a:solidFill>
            <a:srgbClr val="404040"/>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6" name="Down Arrow 15"/>
          <p:cNvSpPr/>
          <p:nvPr userDrawn="1"/>
        </p:nvSpPr>
        <p:spPr bwMode="auto">
          <a:xfrm rot="12806734">
            <a:off x="12705925" y="5910052"/>
            <a:ext cx="515018" cy="919977"/>
          </a:xfrm>
          <a:prstGeom prst="downArrow">
            <a:avLst>
              <a:gd name="adj1" fmla="val 63516"/>
              <a:gd name="adj2" fmla="val 50000"/>
            </a:avLst>
          </a:prstGeom>
          <a:solidFill>
            <a:schemeClr val="accent2"/>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7" name="Down Arrow 19"/>
          <p:cNvSpPr/>
          <p:nvPr userDrawn="1"/>
        </p:nvSpPr>
        <p:spPr bwMode="auto">
          <a:xfrm rot="12806734" flipH="1" flipV="1">
            <a:off x="10689974" y="9215685"/>
            <a:ext cx="515018" cy="952810"/>
          </a:xfrm>
          <a:prstGeom prst="downArrow">
            <a:avLst>
              <a:gd name="adj1" fmla="val 63516"/>
              <a:gd name="adj2" fmla="val 50000"/>
            </a:avLst>
          </a:prstGeom>
          <a:solidFill>
            <a:schemeClr val="accent5"/>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8" name="Down Arrow 44"/>
          <p:cNvSpPr/>
          <p:nvPr userDrawn="1"/>
        </p:nvSpPr>
        <p:spPr bwMode="auto">
          <a:xfrm rot="9057872">
            <a:off x="10857763" y="5942694"/>
            <a:ext cx="515018" cy="919977"/>
          </a:xfrm>
          <a:prstGeom prst="downArrow">
            <a:avLst>
              <a:gd name="adj1" fmla="val 63516"/>
              <a:gd name="adj2" fmla="val 50000"/>
            </a:avLst>
          </a:prstGeom>
          <a:solidFill>
            <a:schemeClr val="accent1"/>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29" name="Down Arrow 47"/>
          <p:cNvSpPr/>
          <p:nvPr userDrawn="1"/>
        </p:nvSpPr>
        <p:spPr bwMode="auto">
          <a:xfrm rot="5309010" flipH="1">
            <a:off x="9828364" y="7559372"/>
            <a:ext cx="515018" cy="919977"/>
          </a:xfrm>
          <a:prstGeom prst="downArrow">
            <a:avLst>
              <a:gd name="adj1" fmla="val 63516"/>
              <a:gd name="adj2" fmla="val 50000"/>
            </a:avLst>
          </a:prstGeom>
          <a:solidFill>
            <a:schemeClr val="accent6"/>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0" name="Down Arrow 55"/>
          <p:cNvSpPr/>
          <p:nvPr userDrawn="1"/>
        </p:nvSpPr>
        <p:spPr bwMode="auto">
          <a:xfrm rot="9057872" flipV="1">
            <a:off x="12666486" y="9190384"/>
            <a:ext cx="515018" cy="919977"/>
          </a:xfrm>
          <a:prstGeom prst="downArrow">
            <a:avLst>
              <a:gd name="adj1" fmla="val 63516"/>
              <a:gd name="adj2" fmla="val 50000"/>
            </a:avLst>
          </a:prstGeom>
          <a:solidFill>
            <a:schemeClr val="accent4"/>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31" name="Down Arrow 56"/>
          <p:cNvSpPr/>
          <p:nvPr userDrawn="1"/>
        </p:nvSpPr>
        <p:spPr bwMode="auto">
          <a:xfrm rot="5309010" flipV="1">
            <a:off x="13614593" y="7542957"/>
            <a:ext cx="515016" cy="952807"/>
          </a:xfrm>
          <a:prstGeom prst="downArrow">
            <a:avLst>
              <a:gd name="adj1" fmla="val 63516"/>
              <a:gd name="adj2" fmla="val 50000"/>
            </a:avLst>
          </a:prstGeom>
          <a:solidFill>
            <a:schemeClr val="accent3"/>
          </a:solidFill>
          <a:ln w="9525">
            <a:noFill/>
            <a:round/>
          </a:ln>
        </p:spPr>
        <p:txBody>
          <a:bodyPr vert="horz" wrap="square" lIns="99526" tIns="49764" rIns="99526" bIns="49764" numCol="1" rtlCol="0"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endParaRPr lang="en-US" sz="1395"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50" name="Oval 76"/>
          <p:cNvSpPr>
            <a:spLocks noChangeAspect="1"/>
          </p:cNvSpPr>
          <p:nvPr userDrawn="1"/>
        </p:nvSpPr>
        <p:spPr>
          <a:xfrm rot="19857872">
            <a:off x="9335111" y="4067048"/>
            <a:ext cx="2087932" cy="2089672"/>
          </a:xfrm>
          <a:prstGeom prst="ellipse">
            <a:avLst/>
          </a:prstGeom>
          <a:solidFill>
            <a:schemeClr val="accent1"/>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10" b="1" dirty="0">
              <a:solidFill>
                <a:schemeClr val="bg1"/>
              </a:solidFill>
              <a:latin typeface="印品黑体" panose="00000500000000000000" pitchFamily="2" charset="-122"/>
              <a:ea typeface="印品黑体" panose="00000500000000000000" pitchFamily="2" charset="-122"/>
              <a:sym typeface="Arial" panose="020B0604020202020204" pitchFamily="34" charset="0"/>
            </a:endParaRPr>
          </a:p>
        </p:txBody>
      </p:sp>
      <p:sp>
        <p:nvSpPr>
          <p:cNvPr id="48" name="Oval 64"/>
          <p:cNvSpPr>
            <a:spLocks noChangeAspect="1"/>
          </p:cNvSpPr>
          <p:nvPr userDrawn="1"/>
        </p:nvSpPr>
        <p:spPr>
          <a:xfrm rot="19857872">
            <a:off x="14353384" y="6972750"/>
            <a:ext cx="2087932" cy="2089672"/>
          </a:xfrm>
          <a:prstGeom prst="ellipse">
            <a:avLst/>
          </a:prstGeom>
          <a:solidFill>
            <a:schemeClr val="accent3"/>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6" name="Oval 73"/>
          <p:cNvSpPr>
            <a:spLocks noChangeAspect="1"/>
          </p:cNvSpPr>
          <p:nvPr userDrawn="1"/>
        </p:nvSpPr>
        <p:spPr>
          <a:xfrm rot="19857872">
            <a:off x="7564086" y="6972750"/>
            <a:ext cx="2087932" cy="2089672"/>
          </a:xfrm>
          <a:prstGeom prst="ellipse">
            <a:avLst/>
          </a:prstGeom>
          <a:solidFill>
            <a:schemeClr val="accent6"/>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4" name="Oval 67"/>
          <p:cNvSpPr>
            <a:spLocks noChangeAspect="1"/>
          </p:cNvSpPr>
          <p:nvPr userDrawn="1"/>
        </p:nvSpPr>
        <p:spPr>
          <a:xfrm rot="19857872">
            <a:off x="12610396" y="9921234"/>
            <a:ext cx="2087932" cy="2089672"/>
          </a:xfrm>
          <a:prstGeom prst="ellipse">
            <a:avLst/>
          </a:prstGeom>
          <a:solidFill>
            <a:schemeClr val="accent4"/>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2" name="Oval 70"/>
          <p:cNvSpPr>
            <a:spLocks noChangeAspect="1"/>
          </p:cNvSpPr>
          <p:nvPr userDrawn="1"/>
        </p:nvSpPr>
        <p:spPr>
          <a:xfrm rot="19857872">
            <a:off x="9183946" y="9955050"/>
            <a:ext cx="2087932" cy="2089672"/>
          </a:xfrm>
          <a:prstGeom prst="ellipse">
            <a:avLst/>
          </a:prstGeom>
          <a:solidFill>
            <a:schemeClr val="accent5"/>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30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40" name="Oval 61"/>
          <p:cNvSpPr>
            <a:spLocks noChangeAspect="1"/>
          </p:cNvSpPr>
          <p:nvPr userDrawn="1"/>
        </p:nvSpPr>
        <p:spPr>
          <a:xfrm rot="19857872">
            <a:off x="12724922" y="4061071"/>
            <a:ext cx="2087932" cy="2089672"/>
          </a:xfrm>
          <a:prstGeom prst="ellipse">
            <a:avLst/>
          </a:prstGeom>
          <a:solidFill>
            <a:schemeClr val="accent2"/>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525" b="1" dirty="0">
              <a:latin typeface="印品黑体" panose="00000500000000000000" pitchFamily="2" charset="-122"/>
              <a:ea typeface="印品黑体" panose="00000500000000000000" pitchFamily="2" charset="-122"/>
              <a:sym typeface="Arial" panose="020B0604020202020204" pitchFamily="34" charset="0"/>
            </a:endParaRPr>
          </a:p>
        </p:txBody>
      </p:sp>
      <p:sp>
        <p:nvSpPr>
          <p:cNvPr id="71" name="文本占位符 8"/>
          <p:cNvSpPr>
            <a:spLocks noGrp="1"/>
          </p:cNvSpPr>
          <p:nvPr userDrawn="1">
            <p:ph type="body" sz="quarter" idx="39" hasCustomPrompt="1"/>
          </p:nvPr>
        </p:nvSpPr>
        <p:spPr>
          <a:xfrm>
            <a:off x="15210474" y="3651191"/>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userDrawn="1">
            <p:ph type="body" sz="quarter" idx="40" hasCustomPrompt="1"/>
          </p:nvPr>
        </p:nvSpPr>
        <p:spPr>
          <a:xfrm>
            <a:off x="15210475" y="4436643"/>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73" name="文本占位符 8"/>
          <p:cNvSpPr>
            <a:spLocks noGrp="1"/>
          </p:cNvSpPr>
          <p:nvPr userDrawn="1">
            <p:ph type="body" sz="quarter" idx="41" hasCustomPrompt="1"/>
          </p:nvPr>
        </p:nvSpPr>
        <p:spPr>
          <a:xfrm>
            <a:off x="16678955" y="7008862"/>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4" name="文本占位符 8"/>
          <p:cNvSpPr>
            <a:spLocks noGrp="1"/>
          </p:cNvSpPr>
          <p:nvPr userDrawn="1">
            <p:ph type="body" sz="quarter" idx="42" hasCustomPrompt="1"/>
          </p:nvPr>
        </p:nvSpPr>
        <p:spPr>
          <a:xfrm>
            <a:off x="16678956" y="7794314"/>
            <a:ext cx="6645044"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88" name="文本占位符 8"/>
          <p:cNvSpPr>
            <a:spLocks noGrp="1"/>
          </p:cNvSpPr>
          <p:nvPr userDrawn="1">
            <p:ph type="body" sz="quarter" idx="43" hasCustomPrompt="1"/>
          </p:nvPr>
        </p:nvSpPr>
        <p:spPr>
          <a:xfrm>
            <a:off x="15188387" y="10272051"/>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9" name="文本占位符 8"/>
          <p:cNvSpPr>
            <a:spLocks noGrp="1"/>
          </p:cNvSpPr>
          <p:nvPr userDrawn="1">
            <p:ph type="body" sz="quarter" idx="44" hasCustomPrompt="1"/>
          </p:nvPr>
        </p:nvSpPr>
        <p:spPr>
          <a:xfrm>
            <a:off x="15188388" y="11057503"/>
            <a:ext cx="6645044"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0" name="文本占位符 8"/>
          <p:cNvSpPr>
            <a:spLocks noGrp="1"/>
          </p:cNvSpPr>
          <p:nvPr userDrawn="1">
            <p:ph type="body" sz="quarter" idx="45" hasCustomPrompt="1"/>
          </p:nvPr>
        </p:nvSpPr>
        <p:spPr>
          <a:xfrm>
            <a:off x="3918550" y="6970865"/>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1" name="文本占位符 8"/>
          <p:cNvSpPr>
            <a:spLocks noGrp="1"/>
          </p:cNvSpPr>
          <p:nvPr userDrawn="1">
            <p:ph type="body" sz="quarter" idx="46" hasCustomPrompt="1"/>
          </p:nvPr>
        </p:nvSpPr>
        <p:spPr>
          <a:xfrm>
            <a:off x="775122" y="7756317"/>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2" name="文本占位符 8"/>
          <p:cNvSpPr>
            <a:spLocks noGrp="1"/>
          </p:cNvSpPr>
          <p:nvPr userDrawn="1">
            <p:ph type="body" sz="quarter" idx="47" hasCustomPrompt="1"/>
          </p:nvPr>
        </p:nvSpPr>
        <p:spPr>
          <a:xfrm>
            <a:off x="5391223" y="10174106"/>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userDrawn="1">
            <p:ph type="body" sz="quarter" idx="48" hasCustomPrompt="1"/>
          </p:nvPr>
        </p:nvSpPr>
        <p:spPr>
          <a:xfrm>
            <a:off x="2247795" y="10959558"/>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4" name="文本占位符 8"/>
          <p:cNvSpPr>
            <a:spLocks noGrp="1"/>
          </p:cNvSpPr>
          <p:nvPr userDrawn="1">
            <p:ph type="body" sz="quarter" idx="49" hasCustomPrompt="1"/>
          </p:nvPr>
        </p:nvSpPr>
        <p:spPr>
          <a:xfrm>
            <a:off x="5479714" y="3629874"/>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5" name="文本占位符 8"/>
          <p:cNvSpPr>
            <a:spLocks noGrp="1"/>
          </p:cNvSpPr>
          <p:nvPr userDrawn="1">
            <p:ph type="body" sz="quarter" idx="50" hasCustomPrompt="1"/>
          </p:nvPr>
        </p:nvSpPr>
        <p:spPr>
          <a:xfrm>
            <a:off x="2336286" y="4415326"/>
            <a:ext cx="6622957" cy="1218237"/>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a:t>
            </a:r>
            <a:endParaRPr lang="zh-CN" altLang="en-US" dirty="0"/>
          </a:p>
          <a:p>
            <a:pPr lvl="0"/>
            <a:endParaRPr lang="zh-CN" altLang="en-US" dirty="0"/>
          </a:p>
        </p:txBody>
      </p:sp>
      <p:sp>
        <p:nvSpPr>
          <p:cNvPr id="96" name="文本占位符 8"/>
          <p:cNvSpPr>
            <a:spLocks noGrp="1"/>
          </p:cNvSpPr>
          <p:nvPr>
            <p:ph type="body" sz="quarter" idx="29" hasCustomPrompt="1"/>
          </p:nvPr>
        </p:nvSpPr>
        <p:spPr>
          <a:xfrm>
            <a:off x="9734634" y="4509489"/>
            <a:ext cx="1212849" cy="1113023"/>
          </a:xfrm>
        </p:spPr>
        <p:txBody>
          <a:bodyPr>
            <a:noAutofit/>
          </a:bodyPr>
          <a:lstStyle>
            <a:lvl1pPr marL="0" indent="0" algn="ctr">
              <a:buNone/>
              <a:defRPr sz="6000" b="1">
                <a:solidFill>
                  <a:schemeClr val="bg1"/>
                </a:solidFill>
              </a:defRPr>
            </a:lvl1pPr>
          </a:lstStyle>
          <a:p>
            <a:pPr lvl="0"/>
            <a:r>
              <a:rPr lang="en-US" altLang="zh-CN" dirty="0"/>
              <a:t>1</a:t>
            </a:r>
            <a:endParaRPr lang="zh-CN" altLang="en-US" dirty="0"/>
          </a:p>
        </p:txBody>
      </p:sp>
      <p:sp>
        <p:nvSpPr>
          <p:cNvPr id="97" name="文本占位符 8"/>
          <p:cNvSpPr>
            <a:spLocks noGrp="1"/>
          </p:cNvSpPr>
          <p:nvPr>
            <p:ph type="body" sz="quarter" idx="51" hasCustomPrompt="1"/>
          </p:nvPr>
        </p:nvSpPr>
        <p:spPr>
          <a:xfrm>
            <a:off x="13265676" y="4549395"/>
            <a:ext cx="1212849" cy="1113023"/>
          </a:xfrm>
        </p:spPr>
        <p:txBody>
          <a:bodyPr>
            <a:no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98" name="文本占位符 8"/>
          <p:cNvSpPr>
            <a:spLocks noGrp="1"/>
          </p:cNvSpPr>
          <p:nvPr>
            <p:ph type="body" sz="quarter" idx="52" hasCustomPrompt="1"/>
          </p:nvPr>
        </p:nvSpPr>
        <p:spPr>
          <a:xfrm>
            <a:off x="14790925" y="7479477"/>
            <a:ext cx="1212849" cy="1113023"/>
          </a:xfrm>
        </p:spPr>
        <p:txBody>
          <a:bodyPr>
            <a:no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99" name="文本占位符 8"/>
          <p:cNvSpPr>
            <a:spLocks noGrp="1"/>
          </p:cNvSpPr>
          <p:nvPr>
            <p:ph type="body" sz="quarter" idx="53" hasCustomPrompt="1"/>
          </p:nvPr>
        </p:nvSpPr>
        <p:spPr>
          <a:xfrm>
            <a:off x="13047937" y="10374840"/>
            <a:ext cx="1212849" cy="1113023"/>
          </a:xfrm>
        </p:spPr>
        <p:txBody>
          <a:bodyPr>
            <a:no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100" name="文本占位符 8"/>
          <p:cNvSpPr>
            <a:spLocks noGrp="1"/>
          </p:cNvSpPr>
          <p:nvPr>
            <p:ph type="body" sz="quarter" idx="54" hasCustomPrompt="1"/>
          </p:nvPr>
        </p:nvSpPr>
        <p:spPr>
          <a:xfrm>
            <a:off x="9615741" y="10452181"/>
            <a:ext cx="1212849" cy="1113023"/>
          </a:xfrm>
        </p:spPr>
        <p:txBody>
          <a:bodyPr>
            <a:noAutofit/>
          </a:bodyPr>
          <a:lstStyle>
            <a:lvl1pPr marL="0" indent="0" algn="ctr">
              <a:buNone/>
              <a:defRPr sz="6000" b="1">
                <a:solidFill>
                  <a:schemeClr val="bg1"/>
                </a:solidFill>
              </a:defRPr>
            </a:lvl1pPr>
          </a:lstStyle>
          <a:p>
            <a:pPr lvl="0"/>
            <a:r>
              <a:rPr lang="en-US" altLang="zh-CN" dirty="0"/>
              <a:t>5</a:t>
            </a:r>
            <a:endParaRPr lang="zh-CN" altLang="en-US" dirty="0"/>
          </a:p>
        </p:txBody>
      </p:sp>
      <p:sp>
        <p:nvSpPr>
          <p:cNvPr id="101" name="文本占位符 8"/>
          <p:cNvSpPr>
            <a:spLocks noGrp="1"/>
          </p:cNvSpPr>
          <p:nvPr>
            <p:ph type="body" sz="quarter" idx="55" hasCustomPrompt="1"/>
          </p:nvPr>
        </p:nvSpPr>
        <p:spPr>
          <a:xfrm>
            <a:off x="7999657" y="7449135"/>
            <a:ext cx="1212849" cy="1113023"/>
          </a:xfrm>
        </p:spPr>
        <p:txBody>
          <a:bodyPr>
            <a:noAutofit/>
          </a:bodyPr>
          <a:lstStyle>
            <a:lvl1pPr marL="0" indent="0" algn="ctr">
              <a:buNone/>
              <a:defRPr sz="6000" b="1">
                <a:solidFill>
                  <a:schemeClr val="bg1"/>
                </a:solidFill>
              </a:defRPr>
            </a:lvl1pPr>
          </a:lstStyle>
          <a:p>
            <a:pPr lvl="0"/>
            <a:r>
              <a:rPr lang="en-US" altLang="zh-CN" dirty="0"/>
              <a:t>6</a:t>
            </a:r>
            <a:endParaRPr lang="zh-CN" altLang="en-US" dirty="0"/>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6类标题+名字">
    <p:bg>
      <p:bgPr>
        <a:solidFill>
          <a:srgbClr val="FFFFFF"/>
        </a:solidFill>
        <a:effectLst/>
      </p:bgPr>
    </p:bg>
    <p:spTree>
      <p:nvGrpSpPr>
        <p:cNvPr id="1" name=""/>
        <p:cNvGrpSpPr/>
        <p:nvPr/>
      </p:nvGrpSpPr>
      <p:grpSpPr>
        <a:xfrm>
          <a:off x="0" y="0"/>
          <a:ext cx="0" cy="0"/>
          <a:chOff x="0" y="0"/>
          <a:chExt cx="0" cy="0"/>
        </a:xfrm>
      </p:grpSpPr>
      <p:sp>
        <p:nvSpPr>
          <p:cNvPr id="40" name="Freeform 5"/>
          <p:cNvSpPr/>
          <p:nvPr userDrawn="1"/>
        </p:nvSpPr>
        <p:spPr bwMode="auto">
          <a:xfrm>
            <a:off x="9218930" y="3447574"/>
            <a:ext cx="5597525" cy="6464935"/>
          </a:xfrm>
          <a:custGeom>
            <a:avLst/>
            <a:gdLst>
              <a:gd name="T0" fmla="*/ 3349 w 3349"/>
              <a:gd name="T1" fmla="*/ 2902 h 3868"/>
              <a:gd name="T2" fmla="*/ 1675 w 3349"/>
              <a:gd name="T3" fmla="*/ 3868 h 3868"/>
              <a:gd name="T4" fmla="*/ 0 w 3349"/>
              <a:gd name="T5" fmla="*/ 2902 h 3868"/>
              <a:gd name="T6" fmla="*/ 0 w 3349"/>
              <a:gd name="T7" fmla="*/ 966 h 3868"/>
              <a:gd name="T8" fmla="*/ 1675 w 3349"/>
              <a:gd name="T9" fmla="*/ 0 h 3868"/>
              <a:gd name="T10" fmla="*/ 3349 w 3349"/>
              <a:gd name="T11" fmla="*/ 966 h 3868"/>
              <a:gd name="T12" fmla="*/ 3349 w 3349"/>
              <a:gd name="T13" fmla="*/ 2902 h 3868"/>
            </a:gdLst>
            <a:ahLst/>
            <a:cxnLst>
              <a:cxn ang="0">
                <a:pos x="T0" y="T1"/>
              </a:cxn>
              <a:cxn ang="0">
                <a:pos x="T2" y="T3"/>
              </a:cxn>
              <a:cxn ang="0">
                <a:pos x="T4" y="T5"/>
              </a:cxn>
              <a:cxn ang="0">
                <a:pos x="T6" y="T7"/>
              </a:cxn>
              <a:cxn ang="0">
                <a:pos x="T8" y="T9"/>
              </a:cxn>
              <a:cxn ang="0">
                <a:pos x="T10" y="T11"/>
              </a:cxn>
              <a:cxn ang="0">
                <a:pos x="T12" y="T13"/>
              </a:cxn>
            </a:cxnLst>
            <a:rect l="0" t="0" r="r" b="b"/>
            <a:pathLst>
              <a:path w="3349" h="3868">
                <a:moveTo>
                  <a:pt x="3349" y="2902"/>
                </a:moveTo>
                <a:lnTo>
                  <a:pt x="1675" y="3868"/>
                </a:lnTo>
                <a:lnTo>
                  <a:pt x="0" y="2902"/>
                </a:lnTo>
                <a:lnTo>
                  <a:pt x="0" y="966"/>
                </a:lnTo>
                <a:lnTo>
                  <a:pt x="1675" y="0"/>
                </a:lnTo>
                <a:lnTo>
                  <a:pt x="3349" y="966"/>
                </a:lnTo>
                <a:lnTo>
                  <a:pt x="3349" y="2902"/>
                </a:lnTo>
                <a:close/>
              </a:path>
            </a:pathLst>
          </a:custGeom>
          <a:gradFill>
            <a:gsLst>
              <a:gs pos="0">
                <a:schemeClr val="accent4"/>
              </a:gs>
              <a:gs pos="100000">
                <a:schemeClr val="accent3"/>
              </a:gs>
            </a:gsLst>
            <a:lin ang="15960000" scaled="1"/>
          </a:gradFill>
          <a:ln w="177800">
            <a:gradFill>
              <a:gsLst>
                <a:gs pos="0">
                  <a:schemeClr val="accent1">
                    <a:lumMod val="45000"/>
                    <a:lumOff val="55000"/>
                    <a:alpha val="0"/>
                  </a:schemeClr>
                </a:gs>
                <a:gs pos="100000">
                  <a:schemeClr val="accent1">
                    <a:lumMod val="30000"/>
                    <a:lumOff val="70000"/>
                  </a:schemeClr>
                </a:gs>
              </a:gsLst>
              <a:lin ang="15960000" scaled="1"/>
            </a:gradFill>
          </a:ln>
          <a:effectLst/>
        </p:spPr>
        <p:txBody>
          <a:bodyPr vert="horz" wrap="square" lIns="86872" tIns="43436" rIns="86872" bIns="43436" numCol="1" anchor="t" anchorCtr="0" compatLnSpc="1"/>
          <a:lstStyle>
            <a:defPPr>
              <a:defRPr lang="zh-CN"/>
            </a:defPPr>
            <a:lvl1pPr marL="0" algn="l" defTabSz="1823720" rtl="0" eaLnBrk="1" latinLnBrk="0" hangingPunct="1">
              <a:defRPr sz="3590" kern="1200">
                <a:solidFill>
                  <a:schemeClr val="tx1"/>
                </a:solidFill>
                <a:latin typeface="+mn-lt"/>
                <a:ea typeface="+mn-ea"/>
                <a:cs typeface="+mn-cs"/>
              </a:defRPr>
            </a:lvl1pPr>
            <a:lvl2pPr marL="911860" algn="l" defTabSz="1823720" rtl="0" eaLnBrk="1" latinLnBrk="0" hangingPunct="1">
              <a:defRPr sz="3590" kern="1200">
                <a:solidFill>
                  <a:schemeClr val="tx1"/>
                </a:solidFill>
                <a:latin typeface="+mn-lt"/>
                <a:ea typeface="+mn-ea"/>
                <a:cs typeface="+mn-cs"/>
              </a:defRPr>
            </a:lvl2pPr>
            <a:lvl3pPr marL="1823720" algn="l" defTabSz="1823720" rtl="0" eaLnBrk="1" latinLnBrk="0" hangingPunct="1">
              <a:defRPr sz="3590" kern="1200">
                <a:solidFill>
                  <a:schemeClr val="tx1"/>
                </a:solidFill>
                <a:latin typeface="+mn-lt"/>
                <a:ea typeface="+mn-ea"/>
                <a:cs typeface="+mn-cs"/>
              </a:defRPr>
            </a:lvl3pPr>
            <a:lvl4pPr marL="2736215" algn="l" defTabSz="1823720" rtl="0" eaLnBrk="1" latinLnBrk="0" hangingPunct="1">
              <a:defRPr sz="3590" kern="1200">
                <a:solidFill>
                  <a:schemeClr val="tx1"/>
                </a:solidFill>
                <a:latin typeface="+mn-lt"/>
                <a:ea typeface="+mn-ea"/>
                <a:cs typeface="+mn-cs"/>
              </a:defRPr>
            </a:lvl4pPr>
            <a:lvl5pPr marL="3648075" algn="l" defTabSz="1823720" rtl="0" eaLnBrk="1" latinLnBrk="0" hangingPunct="1">
              <a:defRPr sz="3590" kern="1200">
                <a:solidFill>
                  <a:schemeClr val="tx1"/>
                </a:solidFill>
                <a:latin typeface="+mn-lt"/>
                <a:ea typeface="+mn-ea"/>
                <a:cs typeface="+mn-cs"/>
              </a:defRPr>
            </a:lvl5pPr>
            <a:lvl6pPr marL="4559935" algn="l" defTabSz="1823720" rtl="0" eaLnBrk="1" latinLnBrk="0" hangingPunct="1">
              <a:defRPr sz="3590" kern="1200">
                <a:solidFill>
                  <a:schemeClr val="tx1"/>
                </a:solidFill>
                <a:latin typeface="+mn-lt"/>
                <a:ea typeface="+mn-ea"/>
                <a:cs typeface="+mn-cs"/>
              </a:defRPr>
            </a:lvl6pPr>
            <a:lvl7pPr marL="5471795" algn="l" defTabSz="1823720" rtl="0" eaLnBrk="1" latinLnBrk="0" hangingPunct="1">
              <a:defRPr sz="3590" kern="1200">
                <a:solidFill>
                  <a:schemeClr val="tx1"/>
                </a:solidFill>
                <a:latin typeface="+mn-lt"/>
                <a:ea typeface="+mn-ea"/>
                <a:cs typeface="+mn-cs"/>
              </a:defRPr>
            </a:lvl7pPr>
            <a:lvl8pPr marL="6384290" algn="l" defTabSz="1823720" rtl="0" eaLnBrk="1" latinLnBrk="0" hangingPunct="1">
              <a:defRPr sz="3590" kern="1200">
                <a:solidFill>
                  <a:schemeClr val="tx1"/>
                </a:solidFill>
                <a:latin typeface="+mn-lt"/>
                <a:ea typeface="+mn-ea"/>
                <a:cs typeface="+mn-cs"/>
              </a:defRPr>
            </a:lvl8pPr>
            <a:lvl9pPr marL="7296150" algn="l" defTabSz="1823720" rtl="0" eaLnBrk="1" latinLnBrk="0" hangingPunct="1">
              <a:defRPr sz="3590" kern="1200">
                <a:solidFill>
                  <a:schemeClr val="tx1"/>
                </a:solidFill>
                <a:latin typeface="+mn-lt"/>
                <a:ea typeface="+mn-ea"/>
                <a:cs typeface="+mn-cs"/>
              </a:defRPr>
            </a:lvl9pPr>
          </a:lstStyle>
          <a:p>
            <a:endParaRPr lang="zh-CN" altLang="en-US" sz="2025"/>
          </a:p>
        </p:txBody>
      </p:sp>
      <p:sp>
        <p:nvSpPr>
          <p:cNvPr id="59" name="椭圆 58"/>
          <p:cNvSpPr/>
          <p:nvPr userDrawn="1"/>
        </p:nvSpPr>
        <p:spPr>
          <a:xfrm>
            <a:off x="15292705" y="668858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0" name="椭圆 59"/>
          <p:cNvSpPr/>
          <p:nvPr userDrawn="1"/>
        </p:nvSpPr>
        <p:spPr>
          <a:xfrm>
            <a:off x="15292705" y="964707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1" name="椭圆 60"/>
          <p:cNvSpPr/>
          <p:nvPr userDrawn="1"/>
        </p:nvSpPr>
        <p:spPr>
          <a:xfrm>
            <a:off x="15292705" y="357457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2" name="椭圆 61"/>
          <p:cNvSpPr/>
          <p:nvPr userDrawn="1"/>
        </p:nvSpPr>
        <p:spPr>
          <a:xfrm>
            <a:off x="8601710" y="357457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3" name="椭圆 62"/>
          <p:cNvSpPr/>
          <p:nvPr userDrawn="1"/>
        </p:nvSpPr>
        <p:spPr>
          <a:xfrm>
            <a:off x="8601710" y="6688589"/>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4" name="椭圆 63"/>
          <p:cNvSpPr/>
          <p:nvPr userDrawn="1"/>
        </p:nvSpPr>
        <p:spPr>
          <a:xfrm>
            <a:off x="8601710" y="9646444"/>
            <a:ext cx="250190" cy="25019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solidFill>
                  <a:schemeClr val="lt1"/>
                </a:solidFill>
              </a:defRPr>
            </a:defPPr>
            <a:lvl1pPr marL="0" algn="l" defTabSz="1823720" rtl="0" eaLnBrk="1" latinLnBrk="0" hangingPunct="1">
              <a:defRPr sz="3590" kern="1200">
                <a:solidFill>
                  <a:schemeClr val="lt1"/>
                </a:solidFill>
                <a:latin typeface="+mn-lt"/>
                <a:ea typeface="+mn-ea"/>
                <a:cs typeface="+mn-cs"/>
              </a:defRPr>
            </a:lvl1pPr>
            <a:lvl2pPr marL="911860" algn="l" defTabSz="1823720" rtl="0" eaLnBrk="1" latinLnBrk="0" hangingPunct="1">
              <a:defRPr sz="3590" kern="1200">
                <a:solidFill>
                  <a:schemeClr val="lt1"/>
                </a:solidFill>
                <a:latin typeface="+mn-lt"/>
                <a:ea typeface="+mn-ea"/>
                <a:cs typeface="+mn-cs"/>
              </a:defRPr>
            </a:lvl2pPr>
            <a:lvl3pPr marL="1823720" algn="l" defTabSz="1823720" rtl="0" eaLnBrk="1" latinLnBrk="0" hangingPunct="1">
              <a:defRPr sz="3590" kern="1200">
                <a:solidFill>
                  <a:schemeClr val="lt1"/>
                </a:solidFill>
                <a:latin typeface="+mn-lt"/>
                <a:ea typeface="+mn-ea"/>
                <a:cs typeface="+mn-cs"/>
              </a:defRPr>
            </a:lvl3pPr>
            <a:lvl4pPr marL="2736215" algn="l" defTabSz="1823720" rtl="0" eaLnBrk="1" latinLnBrk="0" hangingPunct="1">
              <a:defRPr sz="3590" kern="1200">
                <a:solidFill>
                  <a:schemeClr val="lt1"/>
                </a:solidFill>
                <a:latin typeface="+mn-lt"/>
                <a:ea typeface="+mn-ea"/>
                <a:cs typeface="+mn-cs"/>
              </a:defRPr>
            </a:lvl4pPr>
            <a:lvl5pPr marL="3648075" algn="l" defTabSz="1823720" rtl="0" eaLnBrk="1" latinLnBrk="0" hangingPunct="1">
              <a:defRPr sz="3590" kern="1200">
                <a:solidFill>
                  <a:schemeClr val="lt1"/>
                </a:solidFill>
                <a:latin typeface="+mn-lt"/>
                <a:ea typeface="+mn-ea"/>
                <a:cs typeface="+mn-cs"/>
              </a:defRPr>
            </a:lvl5pPr>
            <a:lvl6pPr marL="4559935" algn="l" defTabSz="1823720" rtl="0" eaLnBrk="1" latinLnBrk="0" hangingPunct="1">
              <a:defRPr sz="3590" kern="1200">
                <a:solidFill>
                  <a:schemeClr val="lt1"/>
                </a:solidFill>
                <a:latin typeface="+mn-lt"/>
                <a:ea typeface="+mn-ea"/>
                <a:cs typeface="+mn-cs"/>
              </a:defRPr>
            </a:lvl6pPr>
            <a:lvl7pPr marL="5471795" algn="l" defTabSz="1823720" rtl="0" eaLnBrk="1" latinLnBrk="0" hangingPunct="1">
              <a:defRPr sz="3590" kern="1200">
                <a:solidFill>
                  <a:schemeClr val="lt1"/>
                </a:solidFill>
                <a:latin typeface="+mn-lt"/>
                <a:ea typeface="+mn-ea"/>
                <a:cs typeface="+mn-cs"/>
              </a:defRPr>
            </a:lvl7pPr>
            <a:lvl8pPr marL="6384290" algn="l" defTabSz="1823720" rtl="0" eaLnBrk="1" latinLnBrk="0" hangingPunct="1">
              <a:defRPr sz="3590" kern="1200">
                <a:solidFill>
                  <a:schemeClr val="lt1"/>
                </a:solidFill>
                <a:latin typeface="+mn-lt"/>
                <a:ea typeface="+mn-ea"/>
                <a:cs typeface="+mn-cs"/>
              </a:defRPr>
            </a:lvl8pPr>
            <a:lvl9pPr marL="7296150" algn="l" defTabSz="1823720" rtl="0" eaLnBrk="1" latinLnBrk="0" hangingPunct="1">
              <a:defRPr sz="3590" kern="1200">
                <a:solidFill>
                  <a:schemeClr val="lt1"/>
                </a:solidFill>
                <a:latin typeface="+mn-lt"/>
                <a:ea typeface="+mn-ea"/>
                <a:cs typeface="+mn-cs"/>
              </a:defRPr>
            </a:lvl9pPr>
          </a:lstStyle>
          <a:p>
            <a:pPr algn="ctr"/>
            <a:endParaRPr lang="zh-CN" altLang="en-US"/>
          </a:p>
        </p:txBody>
      </p:sp>
      <p:sp>
        <p:nvSpPr>
          <p:cNvPr id="65" name="文本占位符 8"/>
          <p:cNvSpPr>
            <a:spLocks noGrp="1"/>
          </p:cNvSpPr>
          <p:nvPr>
            <p:ph type="body" sz="quarter" idx="29" hasCustomPrompt="1"/>
          </p:nvPr>
        </p:nvSpPr>
        <p:spPr>
          <a:xfrm>
            <a:off x="10389075" y="6222539"/>
            <a:ext cx="3257233" cy="839420"/>
          </a:xfrm>
        </p:spPr>
        <p:txBody>
          <a:bodyPr>
            <a:noAutofit/>
          </a:bodyPr>
          <a:lstStyle>
            <a:lvl1pPr marL="0" indent="0" algn="ctr">
              <a:buNone/>
              <a:defRPr sz="5000" b="1">
                <a:solidFill>
                  <a:schemeClr val="bg1"/>
                </a:solidFill>
              </a:defRPr>
            </a:lvl1pPr>
          </a:lstStyle>
          <a:p>
            <a:pPr lvl="0"/>
            <a:r>
              <a:rPr lang="zh-CN" altLang="en-US" dirty="0"/>
              <a:t>输入标题</a:t>
            </a:r>
            <a:endParaRPr lang="zh-CN" altLang="en-US" dirty="0"/>
          </a:p>
        </p:txBody>
      </p:sp>
      <p:sp>
        <p:nvSpPr>
          <p:cNvPr id="66" name="SmartArt 占位符 3"/>
          <p:cNvSpPr>
            <a:spLocks noGrp="1"/>
          </p:cNvSpPr>
          <p:nvPr>
            <p:ph type="pic" sz="quarter" idx="15"/>
          </p:nvPr>
        </p:nvSpPr>
        <p:spPr>
          <a:xfrm>
            <a:off x="1706245" y="2105622"/>
            <a:ext cx="6428105" cy="945384"/>
          </a:xfrm>
          <a:prstGeom prst="rect">
            <a:avLst/>
          </a:prstGeom>
          <a:solidFill>
            <a:schemeClr val="accent1"/>
          </a:solidFill>
        </p:spPr>
        <p:txBody>
          <a:bodyPr/>
          <a:lstStyle>
            <a:lvl1pPr>
              <a:defRPr>
                <a:noFill/>
              </a:defRPr>
            </a:lvl1pPr>
          </a:lstStyle>
          <a:p>
            <a:endParaRPr lang="zh-CN" altLang="en-US" dirty="0"/>
          </a:p>
        </p:txBody>
      </p:sp>
      <p:sp>
        <p:nvSpPr>
          <p:cNvPr id="67" name="文本占位符 8"/>
          <p:cNvSpPr>
            <a:spLocks noGrp="1"/>
          </p:cNvSpPr>
          <p:nvPr>
            <p:ph type="body" sz="quarter" idx="14" hasCustomPrompt="1"/>
          </p:nvPr>
        </p:nvSpPr>
        <p:spPr>
          <a:xfrm>
            <a:off x="3966879" y="2278672"/>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68" name="SmartArt 占位符 3"/>
          <p:cNvSpPr>
            <a:spLocks noGrp="1"/>
          </p:cNvSpPr>
          <p:nvPr>
            <p:ph type="pic" sz="quarter" idx="30"/>
          </p:nvPr>
        </p:nvSpPr>
        <p:spPr>
          <a:xfrm>
            <a:off x="1709103" y="3050851"/>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69" name="文本占位符 8"/>
          <p:cNvSpPr>
            <a:spLocks noGrp="1"/>
          </p:cNvSpPr>
          <p:nvPr>
            <p:ph type="body" sz="quarter" idx="31" hasCustomPrompt="1"/>
          </p:nvPr>
        </p:nvSpPr>
        <p:spPr>
          <a:xfrm>
            <a:off x="2146300" y="3152524"/>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0" name="SmartArt 占位符 3"/>
          <p:cNvSpPr>
            <a:spLocks noGrp="1"/>
          </p:cNvSpPr>
          <p:nvPr>
            <p:ph type="pic" sz="quarter" idx="32"/>
          </p:nvPr>
        </p:nvSpPr>
        <p:spPr>
          <a:xfrm>
            <a:off x="1706245" y="5520520"/>
            <a:ext cx="6428105" cy="945384"/>
          </a:xfrm>
          <a:prstGeom prst="rect">
            <a:avLst/>
          </a:prstGeom>
          <a:solidFill>
            <a:schemeClr val="accent2"/>
          </a:solidFill>
        </p:spPr>
        <p:txBody>
          <a:bodyPr/>
          <a:lstStyle>
            <a:lvl1pPr>
              <a:defRPr>
                <a:noFill/>
              </a:defRPr>
            </a:lvl1pPr>
          </a:lstStyle>
          <a:p>
            <a:endParaRPr lang="zh-CN" altLang="en-US" dirty="0"/>
          </a:p>
        </p:txBody>
      </p:sp>
      <p:sp>
        <p:nvSpPr>
          <p:cNvPr id="71" name="文本占位符 8"/>
          <p:cNvSpPr>
            <a:spLocks noGrp="1"/>
          </p:cNvSpPr>
          <p:nvPr>
            <p:ph type="body" sz="quarter" idx="33" hasCustomPrompt="1"/>
          </p:nvPr>
        </p:nvSpPr>
        <p:spPr>
          <a:xfrm>
            <a:off x="3966879" y="5693570"/>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72" name="SmartArt 占位符 3"/>
          <p:cNvSpPr>
            <a:spLocks noGrp="1"/>
          </p:cNvSpPr>
          <p:nvPr>
            <p:ph type="pic" sz="quarter" idx="34"/>
          </p:nvPr>
        </p:nvSpPr>
        <p:spPr>
          <a:xfrm>
            <a:off x="1709103" y="6465749"/>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73" name="文本占位符 8"/>
          <p:cNvSpPr>
            <a:spLocks noGrp="1"/>
          </p:cNvSpPr>
          <p:nvPr>
            <p:ph type="body" sz="quarter" idx="35" hasCustomPrompt="1"/>
          </p:nvPr>
        </p:nvSpPr>
        <p:spPr>
          <a:xfrm>
            <a:off x="2146300" y="6567422"/>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4" name="SmartArt 占位符 3"/>
          <p:cNvSpPr>
            <a:spLocks noGrp="1"/>
          </p:cNvSpPr>
          <p:nvPr>
            <p:ph type="pic" sz="quarter" idx="36"/>
          </p:nvPr>
        </p:nvSpPr>
        <p:spPr>
          <a:xfrm>
            <a:off x="1697355" y="9031644"/>
            <a:ext cx="6428105" cy="945384"/>
          </a:xfrm>
          <a:prstGeom prst="rect">
            <a:avLst/>
          </a:prstGeom>
          <a:solidFill>
            <a:schemeClr val="accent4"/>
          </a:solidFill>
        </p:spPr>
        <p:txBody>
          <a:bodyPr/>
          <a:lstStyle>
            <a:lvl1pPr>
              <a:defRPr>
                <a:noFill/>
              </a:defRPr>
            </a:lvl1pPr>
          </a:lstStyle>
          <a:p>
            <a:endParaRPr lang="zh-CN" altLang="en-US" dirty="0"/>
          </a:p>
        </p:txBody>
      </p:sp>
      <p:sp>
        <p:nvSpPr>
          <p:cNvPr id="75" name="文本占位符 8"/>
          <p:cNvSpPr>
            <a:spLocks noGrp="1"/>
          </p:cNvSpPr>
          <p:nvPr>
            <p:ph type="body" sz="quarter" idx="37" hasCustomPrompt="1"/>
          </p:nvPr>
        </p:nvSpPr>
        <p:spPr>
          <a:xfrm>
            <a:off x="3957989" y="9204694"/>
            <a:ext cx="4016197" cy="526965"/>
          </a:xfrm>
        </p:spPr>
        <p:txBody>
          <a:bodyPr>
            <a:normAutofit/>
          </a:bodyPr>
          <a:lstStyle>
            <a:lvl1pPr marL="0" indent="0" algn="r">
              <a:buNone/>
              <a:defRPr sz="2200">
                <a:solidFill>
                  <a:schemeClr val="bg1"/>
                </a:solidFill>
              </a:defRPr>
            </a:lvl1pPr>
          </a:lstStyle>
          <a:p>
            <a:pPr lvl="0"/>
            <a:r>
              <a:rPr lang="zh-CN" altLang="en-US" dirty="0"/>
              <a:t>标题</a:t>
            </a:r>
            <a:endParaRPr lang="zh-CN" altLang="en-US" dirty="0"/>
          </a:p>
        </p:txBody>
      </p:sp>
      <p:sp>
        <p:nvSpPr>
          <p:cNvPr id="76" name="SmartArt 占位符 3"/>
          <p:cNvSpPr>
            <a:spLocks noGrp="1"/>
          </p:cNvSpPr>
          <p:nvPr>
            <p:ph type="pic" sz="quarter" idx="38"/>
          </p:nvPr>
        </p:nvSpPr>
        <p:spPr>
          <a:xfrm>
            <a:off x="1700213" y="9976873"/>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77" name="文本占位符 8"/>
          <p:cNvSpPr>
            <a:spLocks noGrp="1"/>
          </p:cNvSpPr>
          <p:nvPr>
            <p:ph type="body" sz="quarter" idx="39" hasCustomPrompt="1"/>
          </p:nvPr>
        </p:nvSpPr>
        <p:spPr>
          <a:xfrm>
            <a:off x="2137410" y="10078546"/>
            <a:ext cx="5836775" cy="1557827"/>
          </a:xfrm>
        </p:spPr>
        <p:txBody>
          <a:bodyPr>
            <a:normAutofit/>
          </a:bodyPr>
          <a:lstStyle>
            <a:lvl1pPr marL="0" indent="0" algn="r">
              <a:buNone/>
              <a:defRPr sz="2200">
                <a:solidFill>
                  <a:schemeClr val="tx2">
                    <a:lumMod val="75000"/>
                  </a:schemeClr>
                </a:solidFill>
              </a:defRPr>
            </a:lvl1pPr>
          </a:lstStyle>
          <a:p>
            <a:pPr lvl="0"/>
            <a:r>
              <a:rPr lang="zh-CN" altLang="en-US" dirty="0"/>
              <a:t>文案</a:t>
            </a:r>
            <a:endParaRPr lang="zh-CN" altLang="en-US" dirty="0"/>
          </a:p>
        </p:txBody>
      </p:sp>
      <p:sp>
        <p:nvSpPr>
          <p:cNvPr id="78" name="SmartArt 占位符 3"/>
          <p:cNvSpPr>
            <a:spLocks noGrp="1"/>
          </p:cNvSpPr>
          <p:nvPr>
            <p:ph type="pic" sz="quarter" idx="40"/>
          </p:nvPr>
        </p:nvSpPr>
        <p:spPr>
          <a:xfrm>
            <a:off x="15901272" y="2105622"/>
            <a:ext cx="6428105" cy="945384"/>
          </a:xfrm>
          <a:prstGeom prst="rect">
            <a:avLst/>
          </a:prstGeom>
          <a:solidFill>
            <a:schemeClr val="accent4"/>
          </a:solidFill>
        </p:spPr>
        <p:txBody>
          <a:bodyPr/>
          <a:lstStyle>
            <a:lvl1pPr>
              <a:defRPr>
                <a:noFill/>
              </a:defRPr>
            </a:lvl1pPr>
          </a:lstStyle>
          <a:p>
            <a:endParaRPr lang="zh-CN" altLang="en-US" dirty="0"/>
          </a:p>
        </p:txBody>
      </p:sp>
      <p:sp>
        <p:nvSpPr>
          <p:cNvPr id="80" name="文本占位符 8"/>
          <p:cNvSpPr>
            <a:spLocks noGrp="1"/>
          </p:cNvSpPr>
          <p:nvPr>
            <p:ph type="body" sz="quarter" idx="41" hasCustomPrompt="1"/>
          </p:nvPr>
        </p:nvSpPr>
        <p:spPr>
          <a:xfrm>
            <a:off x="16065737" y="2278672"/>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82" name="SmartArt 占位符 3"/>
          <p:cNvSpPr>
            <a:spLocks noGrp="1"/>
          </p:cNvSpPr>
          <p:nvPr>
            <p:ph type="pic" sz="quarter" idx="42"/>
          </p:nvPr>
        </p:nvSpPr>
        <p:spPr>
          <a:xfrm>
            <a:off x="15904130" y="3050851"/>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83" name="文本占位符 8"/>
          <p:cNvSpPr>
            <a:spLocks noGrp="1"/>
          </p:cNvSpPr>
          <p:nvPr>
            <p:ph type="body" sz="quarter" idx="43" hasCustomPrompt="1"/>
          </p:nvPr>
        </p:nvSpPr>
        <p:spPr>
          <a:xfrm>
            <a:off x="16065737" y="3152524"/>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0" name="SmartArt 占位符 3"/>
          <p:cNvSpPr>
            <a:spLocks noGrp="1"/>
          </p:cNvSpPr>
          <p:nvPr>
            <p:ph type="pic" sz="quarter" idx="44"/>
          </p:nvPr>
        </p:nvSpPr>
        <p:spPr>
          <a:xfrm>
            <a:off x="15901272" y="5520520"/>
            <a:ext cx="6428105" cy="945384"/>
          </a:xfrm>
          <a:prstGeom prst="rect">
            <a:avLst/>
          </a:prstGeom>
          <a:solidFill>
            <a:schemeClr val="accent5"/>
          </a:solidFill>
        </p:spPr>
        <p:txBody>
          <a:bodyPr/>
          <a:lstStyle>
            <a:lvl1pPr>
              <a:defRPr>
                <a:noFill/>
              </a:defRPr>
            </a:lvl1pPr>
          </a:lstStyle>
          <a:p>
            <a:endParaRPr lang="zh-CN" altLang="en-US" dirty="0"/>
          </a:p>
        </p:txBody>
      </p:sp>
      <p:sp>
        <p:nvSpPr>
          <p:cNvPr id="91" name="文本占位符 8"/>
          <p:cNvSpPr>
            <a:spLocks noGrp="1"/>
          </p:cNvSpPr>
          <p:nvPr>
            <p:ph type="body" sz="quarter" idx="45" hasCustomPrompt="1"/>
          </p:nvPr>
        </p:nvSpPr>
        <p:spPr>
          <a:xfrm>
            <a:off x="16065737" y="5693570"/>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92" name="SmartArt 占位符 3"/>
          <p:cNvSpPr>
            <a:spLocks noGrp="1"/>
          </p:cNvSpPr>
          <p:nvPr>
            <p:ph type="pic" sz="quarter" idx="46"/>
          </p:nvPr>
        </p:nvSpPr>
        <p:spPr>
          <a:xfrm>
            <a:off x="15904130" y="6465749"/>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93" name="文本占位符 8"/>
          <p:cNvSpPr>
            <a:spLocks noGrp="1"/>
          </p:cNvSpPr>
          <p:nvPr>
            <p:ph type="body" sz="quarter" idx="47" hasCustomPrompt="1"/>
          </p:nvPr>
        </p:nvSpPr>
        <p:spPr>
          <a:xfrm>
            <a:off x="16065737" y="6567422"/>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4" name="SmartArt 占位符 3"/>
          <p:cNvSpPr>
            <a:spLocks noGrp="1"/>
          </p:cNvSpPr>
          <p:nvPr>
            <p:ph type="pic" sz="quarter" idx="48"/>
          </p:nvPr>
        </p:nvSpPr>
        <p:spPr>
          <a:xfrm>
            <a:off x="15892382" y="9031644"/>
            <a:ext cx="6428105" cy="945384"/>
          </a:xfrm>
          <a:prstGeom prst="rect">
            <a:avLst/>
          </a:prstGeom>
          <a:solidFill>
            <a:schemeClr val="accent6"/>
          </a:solidFill>
        </p:spPr>
        <p:txBody>
          <a:bodyPr/>
          <a:lstStyle>
            <a:lvl1pPr>
              <a:defRPr>
                <a:noFill/>
              </a:defRPr>
            </a:lvl1pPr>
          </a:lstStyle>
          <a:p>
            <a:endParaRPr lang="zh-CN" altLang="en-US" dirty="0"/>
          </a:p>
        </p:txBody>
      </p:sp>
      <p:sp>
        <p:nvSpPr>
          <p:cNvPr id="95" name="文本占位符 8"/>
          <p:cNvSpPr>
            <a:spLocks noGrp="1"/>
          </p:cNvSpPr>
          <p:nvPr>
            <p:ph type="body" sz="quarter" idx="49" hasCustomPrompt="1"/>
          </p:nvPr>
        </p:nvSpPr>
        <p:spPr>
          <a:xfrm>
            <a:off x="16065737" y="9204694"/>
            <a:ext cx="4016197" cy="526965"/>
          </a:xfrm>
        </p:spPr>
        <p:txBody>
          <a:bodyPr>
            <a:normAutofit/>
          </a:bodyPr>
          <a:lstStyle>
            <a:lvl1pPr marL="0" indent="0" algn="l">
              <a:buNone/>
              <a:defRPr sz="2200">
                <a:solidFill>
                  <a:schemeClr val="bg1"/>
                </a:solidFill>
              </a:defRPr>
            </a:lvl1pPr>
          </a:lstStyle>
          <a:p>
            <a:pPr lvl="0"/>
            <a:r>
              <a:rPr lang="zh-CN" altLang="en-US" dirty="0"/>
              <a:t>标题</a:t>
            </a:r>
            <a:endParaRPr lang="zh-CN" altLang="en-US" dirty="0"/>
          </a:p>
        </p:txBody>
      </p:sp>
      <p:sp>
        <p:nvSpPr>
          <p:cNvPr id="96" name="SmartArt 占位符 3"/>
          <p:cNvSpPr>
            <a:spLocks noGrp="1"/>
          </p:cNvSpPr>
          <p:nvPr>
            <p:ph type="pic" sz="quarter" idx="50"/>
          </p:nvPr>
        </p:nvSpPr>
        <p:spPr>
          <a:xfrm>
            <a:off x="15895240" y="9976873"/>
            <a:ext cx="6425247" cy="1841300"/>
          </a:xfrm>
          <a:prstGeom prst="rect">
            <a:avLst/>
          </a:prstGeom>
          <a:solidFill>
            <a:schemeClr val="accent3">
              <a:alpha val="10000"/>
            </a:schemeClr>
          </a:solidFill>
        </p:spPr>
        <p:txBody>
          <a:bodyPr/>
          <a:lstStyle>
            <a:lvl1pPr>
              <a:defRPr>
                <a:noFill/>
              </a:defRPr>
            </a:lvl1pPr>
          </a:lstStyle>
          <a:p>
            <a:endParaRPr lang="zh-CN" altLang="en-US" dirty="0"/>
          </a:p>
        </p:txBody>
      </p:sp>
      <p:sp>
        <p:nvSpPr>
          <p:cNvPr id="97" name="文本占位符 8"/>
          <p:cNvSpPr>
            <a:spLocks noGrp="1"/>
          </p:cNvSpPr>
          <p:nvPr>
            <p:ph type="body" sz="quarter" idx="51" hasCustomPrompt="1"/>
          </p:nvPr>
        </p:nvSpPr>
        <p:spPr>
          <a:xfrm>
            <a:off x="16065737" y="10078546"/>
            <a:ext cx="5836775" cy="1557827"/>
          </a:xfrm>
        </p:spPr>
        <p:txBody>
          <a:bodyPr>
            <a:normAutofit/>
          </a:bodyPr>
          <a:lstStyle>
            <a:lvl1pPr marL="0" indent="0" algn="l">
              <a:buNone/>
              <a:defRPr sz="2200">
                <a:solidFill>
                  <a:schemeClr val="tx2">
                    <a:lumMod val="75000"/>
                  </a:schemeClr>
                </a:solidFill>
              </a:defRPr>
            </a:lvl1pPr>
          </a:lstStyle>
          <a:p>
            <a:pPr lvl="0"/>
            <a:r>
              <a:rPr lang="zh-CN" altLang="en-US" dirty="0"/>
              <a:t>文案</a:t>
            </a:r>
            <a:endParaRPr lang="zh-CN" altLang="en-US" dirty="0"/>
          </a:p>
        </p:txBody>
      </p:sp>
      <p:sp>
        <p:nvSpPr>
          <p:cNvPr id="98" name="标题 1"/>
          <p:cNvSpPr>
            <a:spLocks noGrp="1"/>
          </p:cNvSpPr>
          <p:nvPr>
            <p:ph type="title" hasCustomPrompt="1"/>
            <p:custDataLst>
              <p:tags r:id="rId2"/>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99" name="文本占位符 6"/>
          <p:cNvSpPr>
            <a:spLocks noGrp="1"/>
          </p:cNvSpPr>
          <p:nvPr>
            <p:ph type="body" sz="quarter" idx="27"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4类图+标题">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2" name="Oval 24"/>
          <p:cNvSpPr/>
          <p:nvPr userDrawn="1"/>
        </p:nvSpPr>
        <p:spPr>
          <a:xfrm>
            <a:off x="1705064" y="4099653"/>
            <a:ext cx="7982488" cy="7982488"/>
          </a:xfrm>
          <a:prstGeom prst="ellipse">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latin typeface="Roboto Bold" charset="0"/>
            </a:endParaRPr>
          </a:p>
        </p:txBody>
      </p:sp>
      <p:sp>
        <p:nvSpPr>
          <p:cNvPr id="33" name="Oval 25"/>
          <p:cNvSpPr/>
          <p:nvPr userDrawn="1"/>
        </p:nvSpPr>
        <p:spPr>
          <a:xfrm>
            <a:off x="1705064" y="5430071"/>
            <a:ext cx="6652073" cy="6652070"/>
          </a:xfrm>
          <a:prstGeom prst="ellipse">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sp>
        <p:nvSpPr>
          <p:cNvPr id="34" name="Oval 26"/>
          <p:cNvSpPr/>
          <p:nvPr userDrawn="1"/>
        </p:nvSpPr>
        <p:spPr>
          <a:xfrm>
            <a:off x="1705064" y="6760481"/>
            <a:ext cx="5321660" cy="5321660"/>
          </a:xfrm>
          <a:prstGeom prst="ellipse">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sp>
        <p:nvSpPr>
          <p:cNvPr id="35" name="Oval 27"/>
          <p:cNvSpPr/>
          <p:nvPr userDrawn="1"/>
        </p:nvSpPr>
        <p:spPr>
          <a:xfrm>
            <a:off x="1705064" y="8090896"/>
            <a:ext cx="3991245" cy="3991245"/>
          </a:xfrm>
          <a:prstGeom prst="ellipse">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id-ID" sz="5400" b="1" dirty="0">
              <a:solidFill>
                <a:schemeClr val="bg2"/>
              </a:solidFill>
              <a:latin typeface="Roboto Bold" charset="0"/>
            </a:endParaRPr>
          </a:p>
        </p:txBody>
      </p:sp>
      <p:cxnSp>
        <p:nvCxnSpPr>
          <p:cNvPr id="36" name="Straight Arrow Connector 28"/>
          <p:cNvCxnSpPr/>
          <p:nvPr userDrawn="1"/>
        </p:nvCxnSpPr>
        <p:spPr>
          <a:xfrm>
            <a:off x="5565419" y="8486327"/>
            <a:ext cx="6872427" cy="0"/>
          </a:xfrm>
          <a:prstGeom prst="straightConnector1">
            <a:avLst/>
          </a:prstGeom>
          <a:ln w="44450">
            <a:solidFill>
              <a:schemeClr val="accent2"/>
            </a:solidFill>
            <a:tailEnd type="oval"/>
          </a:ln>
        </p:spPr>
        <p:style>
          <a:lnRef idx="1">
            <a:schemeClr val="accent1"/>
          </a:lnRef>
          <a:fillRef idx="0">
            <a:schemeClr val="accent1"/>
          </a:fillRef>
          <a:effectRef idx="0">
            <a:schemeClr val="accent1"/>
          </a:effectRef>
          <a:fontRef idx="minor">
            <a:schemeClr val="tx1"/>
          </a:fontRef>
        </p:style>
      </p:cxnSp>
      <p:cxnSp>
        <p:nvCxnSpPr>
          <p:cNvPr id="39" name="Straight Arrow Connector 29"/>
          <p:cNvCxnSpPr/>
          <p:nvPr userDrawn="1"/>
        </p:nvCxnSpPr>
        <p:spPr>
          <a:xfrm>
            <a:off x="5476859" y="10228146"/>
            <a:ext cx="6960987" cy="1"/>
          </a:xfrm>
          <a:prstGeom prst="straightConnector1">
            <a:avLst/>
          </a:prstGeom>
          <a:ln w="44450">
            <a:solidFill>
              <a:schemeClr val="accent1"/>
            </a:solidFill>
            <a:tailEnd type="oval"/>
          </a:ln>
        </p:spPr>
        <p:style>
          <a:lnRef idx="1">
            <a:schemeClr val="accent1"/>
          </a:lnRef>
          <a:fillRef idx="0">
            <a:schemeClr val="accent1"/>
          </a:fillRef>
          <a:effectRef idx="0">
            <a:schemeClr val="accent1"/>
          </a:effectRef>
          <a:fontRef idx="minor">
            <a:schemeClr val="tx1"/>
          </a:fontRef>
        </p:style>
      </p:cxnSp>
      <p:cxnSp>
        <p:nvCxnSpPr>
          <p:cNvPr id="41" name="Straight Arrow Connector 30"/>
          <p:cNvCxnSpPr/>
          <p:nvPr userDrawn="1"/>
        </p:nvCxnSpPr>
        <p:spPr>
          <a:xfrm>
            <a:off x="6880924" y="5002687"/>
            <a:ext cx="5556922" cy="0"/>
          </a:xfrm>
          <a:prstGeom prst="straightConnector1">
            <a:avLst/>
          </a:prstGeom>
          <a:ln w="44450">
            <a:solidFill>
              <a:schemeClr val="accent4"/>
            </a:solidFill>
            <a:tailEnd type="oval"/>
          </a:ln>
        </p:spPr>
        <p:style>
          <a:lnRef idx="1">
            <a:schemeClr val="accent1"/>
          </a:lnRef>
          <a:fillRef idx="0">
            <a:schemeClr val="accent1"/>
          </a:fillRef>
          <a:effectRef idx="0">
            <a:schemeClr val="accent1"/>
          </a:effectRef>
          <a:fontRef idx="minor">
            <a:schemeClr val="tx1"/>
          </a:fontRef>
        </p:style>
      </p:cxnSp>
      <p:cxnSp>
        <p:nvCxnSpPr>
          <p:cNvPr id="43" name="Straight Arrow Connector 31"/>
          <p:cNvCxnSpPr/>
          <p:nvPr userDrawn="1"/>
        </p:nvCxnSpPr>
        <p:spPr>
          <a:xfrm>
            <a:off x="6379779" y="6744507"/>
            <a:ext cx="6058067" cy="0"/>
          </a:xfrm>
          <a:prstGeom prst="straightConnector1">
            <a:avLst/>
          </a:prstGeom>
          <a:ln w="44450">
            <a:solidFill>
              <a:schemeClr val="accent3"/>
            </a:solidFill>
            <a:tailEnd type="oval"/>
          </a:ln>
        </p:spPr>
        <p:style>
          <a:lnRef idx="1">
            <a:schemeClr val="accent1"/>
          </a:lnRef>
          <a:fillRef idx="0">
            <a:schemeClr val="accent1"/>
          </a:fillRef>
          <a:effectRef idx="0">
            <a:schemeClr val="accent1"/>
          </a:effectRef>
          <a:fontRef idx="minor">
            <a:schemeClr val="tx1"/>
          </a:fontRef>
        </p:style>
      </p:cxnSp>
      <p:sp>
        <p:nvSpPr>
          <p:cNvPr id="63" name="文本占位符 8"/>
          <p:cNvSpPr>
            <a:spLocks noGrp="1"/>
          </p:cNvSpPr>
          <p:nvPr>
            <p:ph type="body" sz="quarter" idx="25" hasCustomPrompt="1"/>
          </p:nvPr>
        </p:nvSpPr>
        <p:spPr>
          <a:xfrm>
            <a:off x="12693159" y="4256067"/>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4" name="文本占位符 8"/>
          <p:cNvSpPr>
            <a:spLocks noGrp="1"/>
          </p:cNvSpPr>
          <p:nvPr>
            <p:ph type="body" sz="quarter" idx="29" hasCustomPrompt="1"/>
          </p:nvPr>
        </p:nvSpPr>
        <p:spPr>
          <a:xfrm>
            <a:off x="12693159" y="5140816"/>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5" name="文本占位符 8"/>
          <p:cNvSpPr>
            <a:spLocks noGrp="1"/>
          </p:cNvSpPr>
          <p:nvPr>
            <p:ph type="body" sz="quarter" idx="32" hasCustomPrompt="1"/>
          </p:nvPr>
        </p:nvSpPr>
        <p:spPr>
          <a:xfrm>
            <a:off x="12693159" y="6100548"/>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33" hasCustomPrompt="1"/>
          </p:nvPr>
        </p:nvSpPr>
        <p:spPr>
          <a:xfrm>
            <a:off x="12693159" y="6985297"/>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7" name="文本占位符 8"/>
          <p:cNvSpPr>
            <a:spLocks noGrp="1"/>
          </p:cNvSpPr>
          <p:nvPr>
            <p:ph type="body" sz="quarter" idx="34" hasCustomPrompt="1"/>
          </p:nvPr>
        </p:nvSpPr>
        <p:spPr>
          <a:xfrm>
            <a:off x="12693159" y="7898467"/>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8" name="文本占位符 8"/>
          <p:cNvSpPr>
            <a:spLocks noGrp="1"/>
          </p:cNvSpPr>
          <p:nvPr>
            <p:ph type="body" sz="quarter" idx="35" hasCustomPrompt="1"/>
          </p:nvPr>
        </p:nvSpPr>
        <p:spPr>
          <a:xfrm>
            <a:off x="12693159" y="8783216"/>
            <a:ext cx="8839485" cy="60347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69" name="文本占位符 8"/>
          <p:cNvSpPr>
            <a:spLocks noGrp="1"/>
          </p:cNvSpPr>
          <p:nvPr>
            <p:ph type="body" sz="quarter" idx="36" hasCustomPrompt="1"/>
          </p:nvPr>
        </p:nvSpPr>
        <p:spPr>
          <a:xfrm>
            <a:off x="12693159" y="9696386"/>
            <a:ext cx="3479529" cy="919218"/>
          </a:xfrm>
        </p:spPr>
        <p:txBody>
          <a:bodyPr>
            <a:noAutofit/>
          </a:bodyPr>
          <a:lstStyle>
            <a:lvl1pPr marL="0" indent="0" algn="l">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0" name="文本占位符 8"/>
          <p:cNvSpPr>
            <a:spLocks noGrp="1"/>
          </p:cNvSpPr>
          <p:nvPr>
            <p:ph type="body" sz="quarter" idx="37" hasCustomPrompt="1"/>
          </p:nvPr>
        </p:nvSpPr>
        <p:spPr>
          <a:xfrm>
            <a:off x="12693159" y="10581135"/>
            <a:ext cx="8839485" cy="71305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5" name="文本占位符 14"/>
          <p:cNvSpPr>
            <a:spLocks noGrp="1"/>
          </p:cNvSpPr>
          <p:nvPr>
            <p:ph type="body" sz="quarter" idx="38" hasCustomPrompt="1"/>
          </p:nvPr>
        </p:nvSpPr>
        <p:spPr>
          <a:xfrm>
            <a:off x="5565419" y="4554095"/>
            <a:ext cx="2374117" cy="1174750"/>
          </a:xfrm>
        </p:spPr>
        <p:txBody>
          <a:bodyPr>
            <a:norm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75" name="文本占位符 14"/>
          <p:cNvSpPr>
            <a:spLocks noGrp="1"/>
          </p:cNvSpPr>
          <p:nvPr>
            <p:ph type="body" sz="quarter" idx="39" hasCustomPrompt="1"/>
          </p:nvPr>
        </p:nvSpPr>
        <p:spPr>
          <a:xfrm>
            <a:off x="4706490" y="5956836"/>
            <a:ext cx="2458446" cy="1174750"/>
          </a:xfrm>
        </p:spPr>
        <p:txBody>
          <a:bodyPr>
            <a:norm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76" name="文本占位符 14"/>
          <p:cNvSpPr>
            <a:spLocks noGrp="1"/>
          </p:cNvSpPr>
          <p:nvPr>
            <p:ph type="body" sz="quarter" idx="40" hasCustomPrompt="1"/>
          </p:nvPr>
        </p:nvSpPr>
        <p:spPr>
          <a:xfrm>
            <a:off x="3638940" y="7416031"/>
            <a:ext cx="2458446" cy="1174750"/>
          </a:xfrm>
        </p:spPr>
        <p:txBody>
          <a:bodyPr>
            <a:norm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78" name="文本占位符 14"/>
          <p:cNvSpPr>
            <a:spLocks noGrp="1"/>
          </p:cNvSpPr>
          <p:nvPr>
            <p:ph type="body" sz="quarter" idx="41" hasCustomPrompt="1"/>
          </p:nvPr>
        </p:nvSpPr>
        <p:spPr>
          <a:xfrm>
            <a:off x="2456243" y="9493976"/>
            <a:ext cx="2345679" cy="1174750"/>
          </a:xfrm>
        </p:spPr>
        <p:txBody>
          <a:bodyPr>
            <a:normAutofit/>
          </a:bodyPr>
          <a:lstStyle>
            <a:lvl1pPr marL="0" indent="0" algn="ctr">
              <a:buNone/>
              <a:defRPr sz="6000" b="1">
                <a:solidFill>
                  <a:schemeClr val="bg1"/>
                </a:solidFill>
              </a:defRPr>
            </a:lvl1pPr>
          </a:lstStyle>
          <a:p>
            <a:pPr lvl="0"/>
            <a:r>
              <a:rPr lang="en-US" altLang="zh-CN" dirty="0"/>
              <a:t>1</a:t>
            </a:r>
            <a:endParaRPr lang="zh-CN" altLang="en-US" dirty="0"/>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4类百分比">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3" name="SmartArt 占位符 2"/>
          <p:cNvSpPr>
            <a:spLocks noGrp="1"/>
          </p:cNvSpPr>
          <p:nvPr>
            <p:ph type="pic" sz="quarter" idx="39" hasCustomPrompt="1"/>
          </p:nvPr>
        </p:nvSpPr>
        <p:spPr>
          <a:xfrm>
            <a:off x="1798370"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62" name="SmartArt 占位符 2"/>
          <p:cNvSpPr>
            <a:spLocks noGrp="1"/>
          </p:cNvSpPr>
          <p:nvPr>
            <p:ph type="pic" sz="quarter" idx="40" hasCustomPrompt="1"/>
          </p:nvPr>
        </p:nvSpPr>
        <p:spPr>
          <a:xfrm>
            <a:off x="1792796" y="3796574"/>
            <a:ext cx="4197457" cy="4197457"/>
          </a:xfrm>
          <a:prstGeom prst="chord">
            <a:avLst>
              <a:gd name="adj1" fmla="val 20724849"/>
              <a:gd name="adj2" fmla="val 11504998"/>
            </a:avLst>
          </a:prstGeom>
          <a:solidFill>
            <a:schemeClr val="accent2"/>
          </a:solidFill>
        </p:spPr>
        <p:txBody>
          <a:bodyPr/>
          <a:lstStyle>
            <a:lvl1pPr marL="0" indent="0">
              <a:buNone/>
              <a:defRPr/>
            </a:lvl1pPr>
          </a:lstStyle>
          <a:p>
            <a:r>
              <a:rPr lang="en-US" altLang="zh-CN" dirty="0"/>
              <a:t> </a:t>
            </a:r>
            <a:endParaRPr lang="zh-CN" altLang="en-US" dirty="0"/>
          </a:p>
        </p:txBody>
      </p:sp>
      <p:sp>
        <p:nvSpPr>
          <p:cNvPr id="61" name="文本占位符 14"/>
          <p:cNvSpPr>
            <a:spLocks noGrp="1"/>
          </p:cNvSpPr>
          <p:nvPr>
            <p:ph type="body" sz="quarter" idx="38" hasCustomPrompt="1"/>
          </p:nvPr>
        </p:nvSpPr>
        <p:spPr>
          <a:xfrm>
            <a:off x="2303868" y="5345170"/>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71" name="SmartArt 占位符 2"/>
          <p:cNvSpPr>
            <a:spLocks noGrp="1"/>
          </p:cNvSpPr>
          <p:nvPr>
            <p:ph type="pic" sz="quarter" idx="41" hasCustomPrompt="1"/>
          </p:nvPr>
        </p:nvSpPr>
        <p:spPr>
          <a:xfrm>
            <a:off x="7284282"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2" name="SmartArt 占位符 2"/>
          <p:cNvSpPr>
            <a:spLocks noGrp="1"/>
          </p:cNvSpPr>
          <p:nvPr>
            <p:ph type="pic" sz="quarter" idx="42" hasCustomPrompt="1"/>
          </p:nvPr>
        </p:nvSpPr>
        <p:spPr>
          <a:xfrm>
            <a:off x="7278708" y="3796574"/>
            <a:ext cx="4197457" cy="4197457"/>
          </a:xfrm>
          <a:prstGeom prst="chord">
            <a:avLst>
              <a:gd name="adj1" fmla="val 1618904"/>
              <a:gd name="adj2" fmla="val 9069783"/>
            </a:avLst>
          </a:prstGeom>
          <a:solidFill>
            <a:schemeClr val="accent3"/>
          </a:solidFill>
        </p:spPr>
        <p:txBody>
          <a:bodyPr/>
          <a:lstStyle>
            <a:lvl1pPr marL="0" indent="0">
              <a:buNone/>
              <a:defRPr/>
            </a:lvl1pPr>
          </a:lstStyle>
          <a:p>
            <a:r>
              <a:rPr lang="en-US" altLang="zh-CN" dirty="0"/>
              <a:t> </a:t>
            </a:r>
            <a:endParaRPr lang="zh-CN" altLang="en-US" dirty="0"/>
          </a:p>
        </p:txBody>
      </p:sp>
      <p:sp>
        <p:nvSpPr>
          <p:cNvPr id="73" name="文本占位符 14"/>
          <p:cNvSpPr>
            <a:spLocks noGrp="1"/>
          </p:cNvSpPr>
          <p:nvPr>
            <p:ph type="body" sz="quarter" idx="43" hasCustomPrompt="1"/>
          </p:nvPr>
        </p:nvSpPr>
        <p:spPr>
          <a:xfrm>
            <a:off x="7789780" y="5345170"/>
            <a:ext cx="3186460" cy="1094146"/>
          </a:xfrm>
        </p:spPr>
        <p:txBody>
          <a:bodyPr>
            <a:normAutofit/>
          </a:bodyPr>
          <a:lstStyle>
            <a:lvl1pPr marL="0" indent="0" algn="ctr">
              <a:buNone/>
              <a:defRPr sz="6000" b="0">
                <a:solidFill>
                  <a:schemeClr val="tx2">
                    <a:lumMod val="75000"/>
                  </a:schemeClr>
                </a:solidFill>
              </a:defRPr>
            </a:lvl1pPr>
          </a:lstStyle>
          <a:p>
            <a:pPr lvl="0"/>
            <a:r>
              <a:rPr lang="en-US" altLang="zh-CN" dirty="0"/>
              <a:t>56%</a:t>
            </a:r>
            <a:endParaRPr lang="zh-CN" altLang="en-US" dirty="0"/>
          </a:p>
        </p:txBody>
      </p:sp>
      <p:sp>
        <p:nvSpPr>
          <p:cNvPr id="74" name="SmartArt 占位符 2"/>
          <p:cNvSpPr>
            <a:spLocks noGrp="1"/>
          </p:cNvSpPr>
          <p:nvPr>
            <p:ph type="pic" sz="quarter" idx="44" hasCustomPrompt="1"/>
          </p:nvPr>
        </p:nvSpPr>
        <p:spPr>
          <a:xfrm>
            <a:off x="12759046" y="3793515"/>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5" name="SmartArt 占位符 2"/>
          <p:cNvSpPr>
            <a:spLocks noGrp="1"/>
          </p:cNvSpPr>
          <p:nvPr>
            <p:ph type="pic" sz="quarter" idx="45" hasCustomPrompt="1"/>
          </p:nvPr>
        </p:nvSpPr>
        <p:spPr>
          <a:xfrm>
            <a:off x="12753472" y="3796574"/>
            <a:ext cx="4197457" cy="4197457"/>
          </a:xfrm>
          <a:prstGeom prst="chord">
            <a:avLst>
              <a:gd name="adj1" fmla="val 19542232"/>
              <a:gd name="adj2" fmla="val 12774546"/>
            </a:avLst>
          </a:prstGeom>
          <a:solidFill>
            <a:schemeClr val="accent4"/>
          </a:solidFill>
        </p:spPr>
        <p:txBody>
          <a:bodyPr/>
          <a:lstStyle>
            <a:lvl1pPr marL="0" indent="0">
              <a:buNone/>
              <a:defRPr/>
            </a:lvl1pPr>
          </a:lstStyle>
          <a:p>
            <a:r>
              <a:rPr lang="en-US" altLang="zh-CN" dirty="0"/>
              <a:t> </a:t>
            </a:r>
            <a:endParaRPr lang="zh-CN" altLang="en-US" dirty="0"/>
          </a:p>
        </p:txBody>
      </p:sp>
      <p:sp>
        <p:nvSpPr>
          <p:cNvPr id="76" name="文本占位符 14"/>
          <p:cNvSpPr>
            <a:spLocks noGrp="1"/>
          </p:cNvSpPr>
          <p:nvPr>
            <p:ph type="body" sz="quarter" idx="46" hasCustomPrompt="1"/>
          </p:nvPr>
        </p:nvSpPr>
        <p:spPr>
          <a:xfrm>
            <a:off x="13264544" y="5345170"/>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77" name="SmartArt 占位符 2"/>
          <p:cNvSpPr>
            <a:spLocks noGrp="1"/>
          </p:cNvSpPr>
          <p:nvPr>
            <p:ph type="pic" sz="quarter" idx="47" hasCustomPrompt="1"/>
          </p:nvPr>
        </p:nvSpPr>
        <p:spPr>
          <a:xfrm>
            <a:off x="18239384" y="3790456"/>
            <a:ext cx="4197457" cy="4197457"/>
          </a:xfrm>
          <a:prstGeom prst="ellipse">
            <a:avLst/>
          </a:prstGeom>
          <a:solidFill>
            <a:schemeClr val="tx2">
              <a:lumMod val="20000"/>
              <a:lumOff val="80000"/>
            </a:schemeClr>
          </a:solidFill>
        </p:spPr>
        <p:txBody>
          <a:bodyPr/>
          <a:lstStyle>
            <a:lvl1pPr marL="0" indent="0">
              <a:buNone/>
              <a:defRPr/>
            </a:lvl1pPr>
          </a:lstStyle>
          <a:p>
            <a:r>
              <a:rPr lang="en-US" altLang="zh-CN" dirty="0"/>
              <a:t> </a:t>
            </a:r>
            <a:endParaRPr lang="zh-CN" altLang="en-US" dirty="0"/>
          </a:p>
        </p:txBody>
      </p:sp>
      <p:sp>
        <p:nvSpPr>
          <p:cNvPr id="78" name="SmartArt 占位符 2"/>
          <p:cNvSpPr>
            <a:spLocks noGrp="1"/>
          </p:cNvSpPr>
          <p:nvPr>
            <p:ph type="pic" sz="quarter" idx="48" hasCustomPrompt="1"/>
          </p:nvPr>
        </p:nvSpPr>
        <p:spPr>
          <a:xfrm>
            <a:off x="18233810" y="3793515"/>
            <a:ext cx="4197457" cy="4197457"/>
          </a:xfrm>
          <a:prstGeom prst="chord">
            <a:avLst>
              <a:gd name="adj1" fmla="val 20724849"/>
              <a:gd name="adj2" fmla="val 11504998"/>
            </a:avLst>
          </a:prstGeom>
          <a:solidFill>
            <a:schemeClr val="accent5"/>
          </a:solidFill>
        </p:spPr>
        <p:txBody>
          <a:bodyPr/>
          <a:lstStyle>
            <a:lvl1pPr marL="0" indent="0">
              <a:buNone/>
              <a:defRPr/>
            </a:lvl1pPr>
          </a:lstStyle>
          <a:p>
            <a:r>
              <a:rPr lang="en-US" altLang="zh-CN" dirty="0"/>
              <a:t> </a:t>
            </a:r>
            <a:endParaRPr lang="zh-CN" altLang="en-US" dirty="0"/>
          </a:p>
        </p:txBody>
      </p:sp>
      <p:sp>
        <p:nvSpPr>
          <p:cNvPr id="79" name="文本占位符 14"/>
          <p:cNvSpPr>
            <a:spLocks noGrp="1"/>
          </p:cNvSpPr>
          <p:nvPr>
            <p:ph type="body" sz="quarter" idx="49" hasCustomPrompt="1"/>
          </p:nvPr>
        </p:nvSpPr>
        <p:spPr>
          <a:xfrm>
            <a:off x="18744882" y="5342111"/>
            <a:ext cx="3186460" cy="1094146"/>
          </a:xfrm>
        </p:spPr>
        <p:txBody>
          <a:bodyPr>
            <a:normAutofit/>
          </a:bodyPr>
          <a:lstStyle>
            <a:lvl1pPr marL="0" indent="0" algn="ctr">
              <a:buNone/>
              <a:defRPr sz="6000" b="0">
                <a:solidFill>
                  <a:schemeClr val="bg1"/>
                </a:solidFill>
              </a:defRPr>
            </a:lvl1pPr>
          </a:lstStyle>
          <a:p>
            <a:pPr lvl="0"/>
            <a:r>
              <a:rPr lang="en-US" altLang="zh-CN" dirty="0"/>
              <a:t>56%</a:t>
            </a:r>
            <a:endParaRPr lang="zh-CN" altLang="en-US" dirty="0"/>
          </a:p>
        </p:txBody>
      </p:sp>
      <p:sp>
        <p:nvSpPr>
          <p:cNvPr id="80" name="文本占位符 8"/>
          <p:cNvSpPr>
            <a:spLocks noGrp="1"/>
          </p:cNvSpPr>
          <p:nvPr>
            <p:ph type="body" sz="quarter" idx="50" hasCustomPrompt="1"/>
          </p:nvPr>
        </p:nvSpPr>
        <p:spPr>
          <a:xfrm>
            <a:off x="2206511"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1" name="文本占位符 8"/>
          <p:cNvSpPr>
            <a:spLocks noGrp="1"/>
          </p:cNvSpPr>
          <p:nvPr>
            <p:ph type="body" sz="quarter" idx="51" hasCustomPrompt="1"/>
          </p:nvPr>
        </p:nvSpPr>
        <p:spPr>
          <a:xfrm>
            <a:off x="1717484"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2" name="文本占位符 8"/>
          <p:cNvSpPr>
            <a:spLocks noGrp="1"/>
          </p:cNvSpPr>
          <p:nvPr>
            <p:ph type="body" sz="quarter" idx="52" hasCustomPrompt="1"/>
          </p:nvPr>
        </p:nvSpPr>
        <p:spPr>
          <a:xfrm>
            <a:off x="7753002"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3" name="文本占位符 8"/>
          <p:cNvSpPr>
            <a:spLocks noGrp="1"/>
          </p:cNvSpPr>
          <p:nvPr>
            <p:ph type="body" sz="quarter" idx="53" hasCustomPrompt="1"/>
          </p:nvPr>
        </p:nvSpPr>
        <p:spPr>
          <a:xfrm>
            <a:off x="7263975"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4" name="文本占位符 8"/>
          <p:cNvSpPr>
            <a:spLocks noGrp="1"/>
          </p:cNvSpPr>
          <p:nvPr>
            <p:ph type="body" sz="quarter" idx="54" hasCustomPrompt="1"/>
          </p:nvPr>
        </p:nvSpPr>
        <p:spPr>
          <a:xfrm>
            <a:off x="13242499"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55" hasCustomPrompt="1"/>
          </p:nvPr>
        </p:nvSpPr>
        <p:spPr>
          <a:xfrm>
            <a:off x="12753472"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86" name="文本占位符 8"/>
          <p:cNvSpPr>
            <a:spLocks noGrp="1"/>
          </p:cNvSpPr>
          <p:nvPr>
            <p:ph type="body" sz="quarter" idx="56" hasCustomPrompt="1"/>
          </p:nvPr>
        </p:nvSpPr>
        <p:spPr>
          <a:xfrm>
            <a:off x="18845270" y="8242660"/>
            <a:ext cx="3479529" cy="919218"/>
          </a:xfrm>
        </p:spPr>
        <p:txBody>
          <a:bodyPr>
            <a:noAutofit/>
          </a:bodyPr>
          <a:lstStyle>
            <a:lvl1pPr marL="0" indent="0" algn="ctr">
              <a:lnSpc>
                <a:spcPct val="150000"/>
              </a:lnSpc>
              <a:buNone/>
              <a:defRPr sz="28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8" name="文本占位符 8"/>
          <p:cNvSpPr>
            <a:spLocks noGrp="1"/>
          </p:cNvSpPr>
          <p:nvPr>
            <p:ph type="body" sz="quarter" idx="57" hasCustomPrompt="1"/>
          </p:nvPr>
        </p:nvSpPr>
        <p:spPr>
          <a:xfrm>
            <a:off x="18356243" y="9410507"/>
            <a:ext cx="4485925" cy="1920219"/>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插入图表页">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27" name="文本占位符 2"/>
          <p:cNvSpPr>
            <a:spLocks noGrp="1"/>
          </p:cNvSpPr>
          <p:nvPr>
            <p:ph type="body" sz="quarter" idx="54" hasCustomPrompt="1"/>
          </p:nvPr>
        </p:nvSpPr>
        <p:spPr>
          <a:xfrm>
            <a:off x="1674515" y="4777268"/>
            <a:ext cx="1228090" cy="1228089"/>
          </a:xfrm>
          <a:prstGeom prst="ellipse">
            <a:avLst/>
          </a:prstGeom>
          <a:solidFill>
            <a:schemeClr val="accent2"/>
          </a:solidFill>
        </p:spPr>
        <p:txBody>
          <a:bodyPr>
            <a:normAutofit/>
          </a:bodyPr>
          <a:lstStyle>
            <a:lvl1pPr>
              <a:defRPr sz="500">
                <a:solidFill>
                  <a:schemeClr val="bg1"/>
                </a:solidFill>
              </a:defRPr>
            </a:lvl1pPr>
          </a:lstStyle>
          <a:p>
            <a:pPr lvl="0"/>
            <a:r>
              <a:rPr lang="zh-CN" altLang="en-US" dirty="0"/>
              <a:t>装饰图片</a:t>
            </a:r>
            <a:endParaRPr lang="zh-CN" altLang="en-US" dirty="0"/>
          </a:p>
        </p:txBody>
      </p:sp>
      <p:sp>
        <p:nvSpPr>
          <p:cNvPr id="28" name="图片占位符 3"/>
          <p:cNvSpPr>
            <a:spLocks noGrp="1"/>
          </p:cNvSpPr>
          <p:nvPr>
            <p:ph type="pic" sz="quarter" idx="38" hasCustomPrompt="1"/>
          </p:nvPr>
        </p:nvSpPr>
        <p:spPr>
          <a:xfrm>
            <a:off x="1920711" y="5025820"/>
            <a:ext cx="735697" cy="736167"/>
          </a:xfrm>
          <a:prstGeom prst="rect">
            <a:avLst/>
          </a:prstGeom>
        </p:spPr>
        <p:txBody>
          <a:bodyPr>
            <a:normAutofit/>
          </a:bodyPr>
          <a:lstStyle>
            <a:lvl1pPr algn="ctr">
              <a:lnSpc>
                <a:spcPct val="150000"/>
              </a:lnSpc>
              <a:defRPr sz="1300">
                <a:solidFill>
                  <a:schemeClr val="bg1"/>
                </a:solidFill>
              </a:defRPr>
            </a:lvl1pPr>
          </a:lstStyle>
          <a:p>
            <a:r>
              <a:rPr lang="zh-CN" altLang="en-US" dirty="0"/>
              <a:t>请替换图标</a:t>
            </a:r>
            <a:endParaRPr lang="zh-CN" altLang="en-US" dirty="0"/>
          </a:p>
        </p:txBody>
      </p:sp>
      <p:sp>
        <p:nvSpPr>
          <p:cNvPr id="29" name="文本占位符 8"/>
          <p:cNvSpPr>
            <a:spLocks noGrp="1"/>
          </p:cNvSpPr>
          <p:nvPr>
            <p:ph type="body" sz="quarter" idx="55" hasCustomPrompt="1"/>
          </p:nvPr>
        </p:nvSpPr>
        <p:spPr>
          <a:xfrm>
            <a:off x="3146220" y="5485561"/>
            <a:ext cx="8168691" cy="21189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30" name="文本占位符 8"/>
          <p:cNvSpPr>
            <a:spLocks noGrp="1"/>
          </p:cNvSpPr>
          <p:nvPr>
            <p:ph type="body" sz="quarter" idx="53" hasCustomPrompt="1"/>
          </p:nvPr>
        </p:nvSpPr>
        <p:spPr>
          <a:xfrm>
            <a:off x="3146221" y="4562220"/>
            <a:ext cx="3530693" cy="919218"/>
          </a:xfrm>
        </p:spPr>
        <p:txBody>
          <a:bodyPr>
            <a:noAutofit/>
          </a:bodyPr>
          <a:lstStyle>
            <a:lvl1pPr algn="l">
              <a:lnSpc>
                <a:spcPct val="150000"/>
              </a:lnSpc>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1" name="文本占位符 2"/>
          <p:cNvSpPr>
            <a:spLocks noGrp="1"/>
          </p:cNvSpPr>
          <p:nvPr>
            <p:ph type="body" sz="quarter" idx="65" hasCustomPrompt="1"/>
          </p:nvPr>
        </p:nvSpPr>
        <p:spPr>
          <a:xfrm>
            <a:off x="1674515" y="8586407"/>
            <a:ext cx="1228090" cy="1228089"/>
          </a:xfrm>
          <a:prstGeom prst="ellipse">
            <a:avLst/>
          </a:prstGeom>
          <a:solidFill>
            <a:schemeClr val="accent3"/>
          </a:solidFill>
        </p:spPr>
        <p:txBody>
          <a:bodyPr>
            <a:normAutofit/>
          </a:bodyPr>
          <a:lstStyle>
            <a:lvl1pPr>
              <a:defRPr sz="500">
                <a:solidFill>
                  <a:schemeClr val="bg1"/>
                </a:solidFill>
              </a:defRPr>
            </a:lvl1pPr>
          </a:lstStyle>
          <a:p>
            <a:pPr lvl="0"/>
            <a:r>
              <a:rPr lang="zh-CN" altLang="en-US" dirty="0"/>
              <a:t>装饰图片</a:t>
            </a:r>
            <a:endParaRPr lang="zh-CN" altLang="en-US" dirty="0"/>
          </a:p>
        </p:txBody>
      </p:sp>
      <p:sp>
        <p:nvSpPr>
          <p:cNvPr id="40" name="图片占位符 3"/>
          <p:cNvSpPr>
            <a:spLocks noGrp="1"/>
          </p:cNvSpPr>
          <p:nvPr>
            <p:ph type="pic" sz="quarter" idx="66" hasCustomPrompt="1"/>
          </p:nvPr>
        </p:nvSpPr>
        <p:spPr>
          <a:xfrm>
            <a:off x="1920711" y="8834959"/>
            <a:ext cx="735697" cy="736167"/>
          </a:xfrm>
          <a:prstGeom prst="rect">
            <a:avLst/>
          </a:prstGeom>
        </p:spPr>
        <p:txBody>
          <a:bodyPr>
            <a:normAutofit/>
          </a:bodyPr>
          <a:lstStyle>
            <a:lvl1pPr algn="ctr">
              <a:lnSpc>
                <a:spcPct val="150000"/>
              </a:lnSpc>
              <a:defRPr sz="1300">
                <a:solidFill>
                  <a:schemeClr val="bg1"/>
                </a:solidFill>
              </a:defRPr>
            </a:lvl1pPr>
          </a:lstStyle>
          <a:p>
            <a:r>
              <a:rPr lang="zh-CN" altLang="en-US" dirty="0"/>
              <a:t>请替换图标</a:t>
            </a:r>
            <a:endParaRPr lang="zh-CN" altLang="en-US" dirty="0"/>
          </a:p>
        </p:txBody>
      </p:sp>
      <p:sp>
        <p:nvSpPr>
          <p:cNvPr id="42" name="文本占位符 8"/>
          <p:cNvSpPr>
            <a:spLocks noGrp="1"/>
          </p:cNvSpPr>
          <p:nvPr>
            <p:ph type="body" sz="quarter" idx="67" hasCustomPrompt="1"/>
          </p:nvPr>
        </p:nvSpPr>
        <p:spPr>
          <a:xfrm>
            <a:off x="3146220" y="9294700"/>
            <a:ext cx="8168691" cy="211891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请输入文字内容对标题进行补充说明；请输入文字内容对标题进行补充说明；请输入文字内容对标题进行补充说明；请输入文字内容对标题进行补充说明；请输入文字内容对标题进行补充说明；</a:t>
            </a:r>
            <a:endParaRPr lang="en-US" altLang="zh-CN" dirty="0"/>
          </a:p>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a:t>
            </a:r>
            <a:endParaRPr lang="en-US" altLang="zh-CN" dirty="0"/>
          </a:p>
        </p:txBody>
      </p:sp>
      <p:sp>
        <p:nvSpPr>
          <p:cNvPr id="44" name="文本占位符 8"/>
          <p:cNvSpPr>
            <a:spLocks noGrp="1"/>
          </p:cNvSpPr>
          <p:nvPr>
            <p:ph type="body" sz="quarter" idx="68" hasCustomPrompt="1"/>
          </p:nvPr>
        </p:nvSpPr>
        <p:spPr>
          <a:xfrm>
            <a:off x="3146221" y="8371359"/>
            <a:ext cx="3530693" cy="919218"/>
          </a:xfrm>
        </p:spPr>
        <p:txBody>
          <a:bodyPr>
            <a:noAutofit/>
          </a:bodyPr>
          <a:lstStyle>
            <a:lvl1pPr algn="l">
              <a:lnSpc>
                <a:spcPct val="150000"/>
              </a:lnSpc>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3" name="图表占位符 2"/>
          <p:cNvSpPr>
            <a:spLocks noGrp="1"/>
          </p:cNvSpPr>
          <p:nvPr>
            <p:ph type="chart" sz="quarter" idx="69"/>
          </p:nvPr>
        </p:nvSpPr>
        <p:spPr>
          <a:xfrm>
            <a:off x="12060238" y="3935413"/>
            <a:ext cx="10801350" cy="8048625"/>
          </a:xfrm>
        </p:spPr>
        <p:txBody>
          <a:bodyPr/>
          <a:lstStyle/>
          <a:p>
            <a:endParaRPr lang="zh-CN" altLang="en-US"/>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5类标题+文字">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a:xfrm>
            <a:off x="21632324" y="12671674"/>
            <a:ext cx="634902" cy="631928"/>
          </a:xfrm>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68" name="Circular Arrow 40"/>
          <p:cNvSpPr/>
          <p:nvPr userDrawn="1"/>
        </p:nvSpPr>
        <p:spPr>
          <a:xfrm>
            <a:off x="2737032" y="4240871"/>
            <a:ext cx="6866704" cy="6866705"/>
          </a:xfrm>
          <a:prstGeom prst="circularArrow">
            <a:avLst>
              <a:gd name="adj1" fmla="val 5544"/>
              <a:gd name="adj2" fmla="val 330680"/>
              <a:gd name="adj3" fmla="val 14369143"/>
              <a:gd name="adj4" fmla="val 17034526"/>
              <a:gd name="adj5" fmla="val 5757"/>
            </a:avLst>
          </a:prstGeom>
          <a:solidFill>
            <a:schemeClr val="bg1">
              <a:lumMod val="85000"/>
              <a:alpha val="25000"/>
            </a:schemeClr>
          </a:solidFill>
        </p:spPr>
        <p:style>
          <a:lnRef idx="0">
            <a:schemeClr val="accent1">
              <a:hueOff val="0"/>
              <a:satOff val="0"/>
              <a:lumOff val="0"/>
              <a:alphaOff val="0"/>
            </a:schemeClr>
          </a:lnRef>
          <a:fillRef idx="1">
            <a:scrgbClr r="0" g="0" b="0"/>
          </a:fillRef>
          <a:effectRef idx="0">
            <a:schemeClr val="accent1">
              <a:tint val="40000"/>
              <a:hueOff val="0"/>
              <a:satOff val="0"/>
              <a:lumOff val="0"/>
              <a:alphaOff val="0"/>
            </a:schemeClr>
          </a:effectRef>
          <a:fontRef idx="minor">
            <a:schemeClr val="dk1">
              <a:hueOff val="0"/>
              <a:satOff val="0"/>
              <a:lumOff val="0"/>
              <a:alphaOff val="0"/>
            </a:schemeClr>
          </a:fontRef>
        </p:style>
      </p:sp>
      <p:sp>
        <p:nvSpPr>
          <p:cNvPr id="69" name="Freeform 41"/>
          <p:cNvSpPr/>
          <p:nvPr userDrawn="1"/>
        </p:nvSpPr>
        <p:spPr>
          <a:xfrm>
            <a:off x="4990977" y="3687216"/>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1"/>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70" name="Freeform 42"/>
          <p:cNvSpPr/>
          <p:nvPr userDrawn="1"/>
        </p:nvSpPr>
        <p:spPr>
          <a:xfrm>
            <a:off x="7776214" y="5710600"/>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2"/>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89" name="Freeform 43"/>
          <p:cNvSpPr/>
          <p:nvPr userDrawn="1"/>
        </p:nvSpPr>
        <p:spPr>
          <a:xfrm>
            <a:off x="6712087" y="8984719"/>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3"/>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0" name="Freeform 44"/>
          <p:cNvSpPr/>
          <p:nvPr userDrawn="1"/>
        </p:nvSpPr>
        <p:spPr>
          <a:xfrm>
            <a:off x="3269867" y="8984719"/>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4"/>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1" name="Freeform 45"/>
          <p:cNvSpPr/>
          <p:nvPr userDrawn="1"/>
        </p:nvSpPr>
        <p:spPr>
          <a:xfrm>
            <a:off x="2206511" y="5710600"/>
            <a:ext cx="2358815" cy="2358815"/>
          </a:xfrm>
          <a:custGeom>
            <a:avLst/>
            <a:gdLst>
              <a:gd name="connsiteX0" fmla="*/ 0 w 3248927"/>
              <a:gd name="connsiteY0" fmla="*/ 1624464 h 3248927"/>
              <a:gd name="connsiteX1" fmla="*/ 1624464 w 3248927"/>
              <a:gd name="connsiteY1" fmla="*/ 0 h 3248927"/>
              <a:gd name="connsiteX2" fmla="*/ 3248928 w 3248927"/>
              <a:gd name="connsiteY2" fmla="*/ 1624464 h 3248927"/>
              <a:gd name="connsiteX3" fmla="*/ 1624464 w 3248927"/>
              <a:gd name="connsiteY3" fmla="*/ 3248928 h 3248927"/>
              <a:gd name="connsiteX4" fmla="*/ 0 w 3248927"/>
              <a:gd name="connsiteY4" fmla="*/ 1624464 h 32489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48927" h="3248927">
                <a:moveTo>
                  <a:pt x="0" y="1624464"/>
                </a:moveTo>
                <a:cubicBezTo>
                  <a:pt x="0" y="727297"/>
                  <a:pt x="727297" y="0"/>
                  <a:pt x="1624464" y="0"/>
                </a:cubicBezTo>
                <a:cubicBezTo>
                  <a:pt x="2521631" y="0"/>
                  <a:pt x="3248928" y="727297"/>
                  <a:pt x="3248928" y="1624464"/>
                </a:cubicBezTo>
                <a:cubicBezTo>
                  <a:pt x="3248928" y="2521631"/>
                  <a:pt x="2521631" y="3248928"/>
                  <a:pt x="1624464" y="3248928"/>
                </a:cubicBezTo>
                <a:cubicBezTo>
                  <a:pt x="727297" y="3248928"/>
                  <a:pt x="0" y="2521631"/>
                  <a:pt x="0" y="1624464"/>
                </a:cubicBezTo>
                <a:close/>
              </a:path>
            </a:pathLst>
          </a:custGeom>
          <a:solidFill>
            <a:schemeClr val="accent5"/>
          </a:solidFill>
          <a:ln>
            <a:noFill/>
          </a:ln>
        </p:spPr>
        <p:style>
          <a:lnRef idx="2">
            <a:scrgbClr r="0" g="0" b="0"/>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91237" tIns="391237" rIns="391237" bIns="391237" numCol="1" spcCol="1270" anchor="ctr" anchorCtr="0">
            <a:noAutofit/>
          </a:bodyP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defTabSz="400050">
              <a:lnSpc>
                <a:spcPct val="90000"/>
              </a:lnSpc>
              <a:spcBef>
                <a:spcPct val="0"/>
              </a:spcBef>
              <a:spcAft>
                <a:spcPct val="35000"/>
              </a:spcAft>
            </a:pPr>
            <a:endParaRPr lang="id-ID" sz="1800" b="1" dirty="0">
              <a:latin typeface="Roboto Bold" charset="0"/>
            </a:endParaRPr>
          </a:p>
        </p:txBody>
      </p:sp>
      <p:sp>
        <p:nvSpPr>
          <p:cNvPr id="97" name="Rectangle 51"/>
          <p:cNvSpPr/>
          <p:nvPr userDrawn="1"/>
        </p:nvSpPr>
        <p:spPr>
          <a:xfrm>
            <a:off x="11442826" y="10844781"/>
            <a:ext cx="481942" cy="504304"/>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99" name="Rectangle 53"/>
          <p:cNvSpPr/>
          <p:nvPr userDrawn="1"/>
        </p:nvSpPr>
        <p:spPr>
          <a:xfrm>
            <a:off x="11442826" y="3714358"/>
            <a:ext cx="481942" cy="5043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1" name="Rectangle 55"/>
          <p:cNvSpPr/>
          <p:nvPr userDrawn="1"/>
        </p:nvSpPr>
        <p:spPr>
          <a:xfrm>
            <a:off x="11442826" y="9063525"/>
            <a:ext cx="481942" cy="504304"/>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6" name="Rectangle 60"/>
          <p:cNvSpPr/>
          <p:nvPr userDrawn="1"/>
        </p:nvSpPr>
        <p:spPr>
          <a:xfrm>
            <a:off x="11442826" y="7314655"/>
            <a:ext cx="481942" cy="50430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08" name="Rectangle 80"/>
          <p:cNvSpPr/>
          <p:nvPr userDrawn="1"/>
        </p:nvSpPr>
        <p:spPr>
          <a:xfrm>
            <a:off x="11442826" y="5533399"/>
            <a:ext cx="481942" cy="50430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solidFill>
                  <a:schemeClr val="lt1"/>
                </a:solidFill>
              </a:defRPr>
            </a:defPPr>
            <a:lvl1pPr marL="0" algn="l" defTabSz="1828800" rtl="0" eaLnBrk="1" latinLnBrk="0" hangingPunct="1">
              <a:defRPr sz="3600" kern="1200">
                <a:solidFill>
                  <a:schemeClr val="lt1"/>
                </a:solidFill>
                <a:latin typeface="+mn-lt"/>
                <a:ea typeface="+mn-ea"/>
                <a:cs typeface="+mn-cs"/>
              </a:defRPr>
            </a:lvl1pPr>
            <a:lvl2pPr marL="914400" algn="l" defTabSz="1828800" rtl="0" eaLnBrk="1" latinLnBrk="0" hangingPunct="1">
              <a:defRPr sz="3600" kern="1200">
                <a:solidFill>
                  <a:schemeClr val="lt1"/>
                </a:solidFill>
                <a:latin typeface="+mn-lt"/>
                <a:ea typeface="+mn-ea"/>
                <a:cs typeface="+mn-cs"/>
              </a:defRPr>
            </a:lvl2pPr>
            <a:lvl3pPr marL="1828800" algn="l" defTabSz="1828800" rtl="0" eaLnBrk="1" latinLnBrk="0" hangingPunct="1">
              <a:defRPr sz="3600" kern="1200">
                <a:solidFill>
                  <a:schemeClr val="lt1"/>
                </a:solidFill>
                <a:latin typeface="+mn-lt"/>
                <a:ea typeface="+mn-ea"/>
                <a:cs typeface="+mn-cs"/>
              </a:defRPr>
            </a:lvl3pPr>
            <a:lvl4pPr marL="2743200" algn="l" defTabSz="1828800" rtl="0" eaLnBrk="1" latinLnBrk="0" hangingPunct="1">
              <a:defRPr sz="3600" kern="1200">
                <a:solidFill>
                  <a:schemeClr val="lt1"/>
                </a:solidFill>
                <a:latin typeface="+mn-lt"/>
                <a:ea typeface="+mn-ea"/>
                <a:cs typeface="+mn-cs"/>
              </a:defRPr>
            </a:lvl4pPr>
            <a:lvl5pPr marL="3657600" algn="l" defTabSz="1828800" rtl="0" eaLnBrk="1" latinLnBrk="0" hangingPunct="1">
              <a:defRPr sz="3600" kern="1200">
                <a:solidFill>
                  <a:schemeClr val="lt1"/>
                </a:solidFill>
                <a:latin typeface="+mn-lt"/>
                <a:ea typeface="+mn-ea"/>
                <a:cs typeface="+mn-cs"/>
              </a:defRPr>
            </a:lvl5pPr>
            <a:lvl6pPr marL="4572000" algn="l" defTabSz="1828800" rtl="0" eaLnBrk="1" latinLnBrk="0" hangingPunct="1">
              <a:defRPr sz="3600" kern="1200">
                <a:solidFill>
                  <a:schemeClr val="lt1"/>
                </a:solidFill>
                <a:latin typeface="+mn-lt"/>
                <a:ea typeface="+mn-ea"/>
                <a:cs typeface="+mn-cs"/>
              </a:defRPr>
            </a:lvl6pPr>
            <a:lvl7pPr marL="5486400" algn="l" defTabSz="1828800" rtl="0" eaLnBrk="1" latinLnBrk="0" hangingPunct="1">
              <a:defRPr sz="3600" kern="1200">
                <a:solidFill>
                  <a:schemeClr val="lt1"/>
                </a:solidFill>
                <a:latin typeface="+mn-lt"/>
                <a:ea typeface="+mn-ea"/>
                <a:cs typeface="+mn-cs"/>
              </a:defRPr>
            </a:lvl7pPr>
            <a:lvl8pPr marL="6400800" algn="l" defTabSz="1828800" rtl="0" eaLnBrk="1" latinLnBrk="0" hangingPunct="1">
              <a:defRPr sz="3600" kern="1200">
                <a:solidFill>
                  <a:schemeClr val="lt1"/>
                </a:solidFill>
                <a:latin typeface="+mn-lt"/>
                <a:ea typeface="+mn-ea"/>
                <a:cs typeface="+mn-cs"/>
              </a:defRPr>
            </a:lvl8pPr>
            <a:lvl9pPr marL="7315200" algn="l" defTabSz="1828800" rtl="0" eaLnBrk="1" latinLnBrk="0" hangingPunct="1">
              <a:defRPr sz="3600" kern="1200">
                <a:solidFill>
                  <a:schemeClr val="lt1"/>
                </a:solidFill>
                <a:latin typeface="+mn-lt"/>
                <a:ea typeface="+mn-ea"/>
                <a:cs typeface="+mn-cs"/>
              </a:defRPr>
            </a:lvl9pPr>
          </a:lstStyle>
          <a:p>
            <a:pPr algn="ctr"/>
            <a:endParaRPr lang="en-US" sz="2700" b="1" dirty="0">
              <a:latin typeface="Roboto Bold" charset="0"/>
            </a:endParaRPr>
          </a:p>
        </p:txBody>
      </p:sp>
      <p:sp>
        <p:nvSpPr>
          <p:cNvPr id="114" name="文本占位符 8"/>
          <p:cNvSpPr>
            <a:spLocks noGrp="1"/>
          </p:cNvSpPr>
          <p:nvPr>
            <p:ph type="body" sz="quarter" idx="25" hasCustomPrompt="1"/>
          </p:nvPr>
        </p:nvSpPr>
        <p:spPr>
          <a:xfrm>
            <a:off x="12060238" y="3620552"/>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5" name="文本占位符 8"/>
          <p:cNvSpPr>
            <a:spLocks noGrp="1"/>
          </p:cNvSpPr>
          <p:nvPr>
            <p:ph type="body" sz="quarter" idx="29" hasCustomPrompt="1"/>
          </p:nvPr>
        </p:nvSpPr>
        <p:spPr>
          <a:xfrm>
            <a:off x="12060238" y="4295964"/>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16" name="文本占位符 8"/>
          <p:cNvSpPr>
            <a:spLocks noGrp="1"/>
          </p:cNvSpPr>
          <p:nvPr>
            <p:ph type="body" sz="quarter" idx="32" hasCustomPrompt="1"/>
          </p:nvPr>
        </p:nvSpPr>
        <p:spPr>
          <a:xfrm>
            <a:off x="12060238" y="5452519"/>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7" name="文本占位符 8"/>
          <p:cNvSpPr>
            <a:spLocks noGrp="1"/>
          </p:cNvSpPr>
          <p:nvPr>
            <p:ph type="body" sz="quarter" idx="33" hasCustomPrompt="1"/>
          </p:nvPr>
        </p:nvSpPr>
        <p:spPr>
          <a:xfrm>
            <a:off x="12060238" y="6127931"/>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18" name="文本占位符 8"/>
          <p:cNvSpPr>
            <a:spLocks noGrp="1"/>
          </p:cNvSpPr>
          <p:nvPr>
            <p:ph type="body" sz="quarter" idx="34" hasCustomPrompt="1"/>
          </p:nvPr>
        </p:nvSpPr>
        <p:spPr>
          <a:xfrm>
            <a:off x="12060238" y="7214803"/>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19" name="文本占位符 8"/>
          <p:cNvSpPr>
            <a:spLocks noGrp="1"/>
          </p:cNvSpPr>
          <p:nvPr>
            <p:ph type="body" sz="quarter" idx="35" hasCustomPrompt="1"/>
          </p:nvPr>
        </p:nvSpPr>
        <p:spPr>
          <a:xfrm>
            <a:off x="12060238" y="7890215"/>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20" name="文本占位符 8"/>
          <p:cNvSpPr>
            <a:spLocks noGrp="1"/>
          </p:cNvSpPr>
          <p:nvPr>
            <p:ph type="body" sz="quarter" idx="36" hasCustomPrompt="1"/>
          </p:nvPr>
        </p:nvSpPr>
        <p:spPr>
          <a:xfrm>
            <a:off x="12060238" y="8969674"/>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21" name="文本占位符 8"/>
          <p:cNvSpPr>
            <a:spLocks noGrp="1"/>
          </p:cNvSpPr>
          <p:nvPr>
            <p:ph type="body" sz="quarter" idx="37" hasCustomPrompt="1"/>
          </p:nvPr>
        </p:nvSpPr>
        <p:spPr>
          <a:xfrm>
            <a:off x="12060238" y="9645086"/>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122" name="文本占位符 8"/>
          <p:cNvSpPr>
            <a:spLocks noGrp="1"/>
          </p:cNvSpPr>
          <p:nvPr>
            <p:ph type="body" sz="quarter" idx="38" hasCustomPrompt="1"/>
          </p:nvPr>
        </p:nvSpPr>
        <p:spPr>
          <a:xfrm>
            <a:off x="12060238" y="10762273"/>
            <a:ext cx="3479529" cy="604156"/>
          </a:xfrm>
        </p:spPr>
        <p:txBody>
          <a:bodyPr>
            <a:noAutofit/>
          </a:bodyPr>
          <a:lstStyle>
            <a:lvl1pPr marL="0" indent="0" algn="l">
              <a:lnSpc>
                <a:spcPct val="150000"/>
              </a:lnSpc>
              <a:buNone/>
              <a:defRPr sz="2400" b="1"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23" name="文本占位符 8"/>
          <p:cNvSpPr>
            <a:spLocks noGrp="1"/>
          </p:cNvSpPr>
          <p:nvPr>
            <p:ph type="body" sz="quarter" idx="39" hasCustomPrompt="1"/>
          </p:nvPr>
        </p:nvSpPr>
        <p:spPr>
          <a:xfrm>
            <a:off x="12060238" y="11437685"/>
            <a:ext cx="8839485" cy="637942"/>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4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marL="0" marR="0" lvl="0" indent="0" algn="l" defTabSz="914400" rtl="0" eaLnBrk="1" fontAlgn="auto" latinLnBrk="0" hangingPunct="1">
              <a:lnSpc>
                <a:spcPct val="150000"/>
              </a:lnSpc>
              <a:spcBef>
                <a:spcPts val="0"/>
              </a:spcBef>
              <a:spcAft>
                <a:spcPts val="0"/>
              </a:spcAft>
              <a:buClrTx/>
              <a:buSzTx/>
              <a:buFontTx/>
              <a:buNone/>
              <a:defRPr/>
            </a:pPr>
            <a:r>
              <a:rPr lang="zh-CN" altLang="en-US" dirty="0"/>
              <a:t>请输入文字内容对标题进行补充说明；请输入文字</a:t>
            </a:r>
            <a:endParaRPr lang="zh-CN" altLang="en-US" dirty="0"/>
          </a:p>
        </p:txBody>
      </p:sp>
      <p:sp>
        <p:nvSpPr>
          <p:cNvPr id="33" name="文本占位符 14"/>
          <p:cNvSpPr>
            <a:spLocks noGrp="1"/>
          </p:cNvSpPr>
          <p:nvPr>
            <p:ph type="body" sz="quarter" idx="41" hasCustomPrompt="1"/>
          </p:nvPr>
        </p:nvSpPr>
        <p:spPr>
          <a:xfrm>
            <a:off x="5004113" y="4240871"/>
            <a:ext cx="2345679" cy="1174750"/>
          </a:xfrm>
        </p:spPr>
        <p:txBody>
          <a:bodyPr>
            <a:normAutofit/>
          </a:bodyPr>
          <a:lstStyle>
            <a:lvl1pPr marL="0" indent="0" algn="ctr">
              <a:buNone/>
              <a:defRPr sz="6000" b="1">
                <a:solidFill>
                  <a:schemeClr val="bg1"/>
                </a:solidFill>
              </a:defRPr>
            </a:lvl1pPr>
          </a:lstStyle>
          <a:p>
            <a:pPr lvl="0"/>
            <a:r>
              <a:rPr lang="en-US" altLang="zh-CN" dirty="0"/>
              <a:t>1</a:t>
            </a:r>
            <a:endParaRPr lang="zh-CN" altLang="en-US" dirty="0"/>
          </a:p>
        </p:txBody>
      </p:sp>
      <p:sp>
        <p:nvSpPr>
          <p:cNvPr id="34" name="文本占位符 14"/>
          <p:cNvSpPr>
            <a:spLocks noGrp="1"/>
          </p:cNvSpPr>
          <p:nvPr>
            <p:ph type="body" sz="quarter" idx="42" hasCustomPrompt="1"/>
          </p:nvPr>
        </p:nvSpPr>
        <p:spPr>
          <a:xfrm>
            <a:off x="7776214" y="6252369"/>
            <a:ext cx="2345679" cy="1174750"/>
          </a:xfrm>
        </p:spPr>
        <p:txBody>
          <a:bodyPr>
            <a:normAutofit/>
          </a:bodyPr>
          <a:lstStyle>
            <a:lvl1pPr marL="0" indent="0" algn="ctr">
              <a:buNone/>
              <a:defRPr sz="6000" b="1">
                <a:solidFill>
                  <a:schemeClr val="bg1"/>
                </a:solidFill>
              </a:defRPr>
            </a:lvl1pPr>
          </a:lstStyle>
          <a:p>
            <a:pPr lvl="0"/>
            <a:r>
              <a:rPr lang="en-US" altLang="zh-CN" dirty="0"/>
              <a:t>2</a:t>
            </a:r>
            <a:endParaRPr lang="zh-CN" altLang="en-US" dirty="0"/>
          </a:p>
        </p:txBody>
      </p:sp>
      <p:sp>
        <p:nvSpPr>
          <p:cNvPr id="35" name="文本占位符 14"/>
          <p:cNvSpPr>
            <a:spLocks noGrp="1"/>
          </p:cNvSpPr>
          <p:nvPr>
            <p:ph type="body" sz="quarter" idx="43" hasCustomPrompt="1"/>
          </p:nvPr>
        </p:nvSpPr>
        <p:spPr>
          <a:xfrm>
            <a:off x="6725223" y="9634590"/>
            <a:ext cx="2345679" cy="1174750"/>
          </a:xfrm>
        </p:spPr>
        <p:txBody>
          <a:bodyPr>
            <a:normAutofit/>
          </a:bodyPr>
          <a:lstStyle>
            <a:lvl1pPr marL="0" indent="0" algn="ctr">
              <a:buNone/>
              <a:defRPr sz="6000" b="1">
                <a:solidFill>
                  <a:schemeClr val="bg1"/>
                </a:solidFill>
              </a:defRPr>
            </a:lvl1pPr>
          </a:lstStyle>
          <a:p>
            <a:pPr lvl="0"/>
            <a:r>
              <a:rPr lang="en-US" altLang="zh-CN" dirty="0"/>
              <a:t>3</a:t>
            </a:r>
            <a:endParaRPr lang="zh-CN" altLang="en-US" dirty="0"/>
          </a:p>
        </p:txBody>
      </p:sp>
      <p:sp>
        <p:nvSpPr>
          <p:cNvPr id="36" name="文本占位符 14"/>
          <p:cNvSpPr>
            <a:spLocks noGrp="1"/>
          </p:cNvSpPr>
          <p:nvPr>
            <p:ph type="body" sz="quarter" idx="44" hasCustomPrompt="1"/>
          </p:nvPr>
        </p:nvSpPr>
        <p:spPr>
          <a:xfrm>
            <a:off x="3264114" y="9615129"/>
            <a:ext cx="2345679" cy="1174750"/>
          </a:xfrm>
        </p:spPr>
        <p:txBody>
          <a:bodyPr>
            <a:normAutofit/>
          </a:bodyPr>
          <a:lstStyle>
            <a:lvl1pPr marL="0" indent="0" algn="ctr">
              <a:buNone/>
              <a:defRPr sz="6000" b="1">
                <a:solidFill>
                  <a:schemeClr val="bg1"/>
                </a:solidFill>
              </a:defRPr>
            </a:lvl1pPr>
          </a:lstStyle>
          <a:p>
            <a:pPr lvl="0"/>
            <a:r>
              <a:rPr lang="en-US" altLang="zh-CN" dirty="0"/>
              <a:t>4</a:t>
            </a:r>
            <a:endParaRPr lang="zh-CN" altLang="en-US" dirty="0"/>
          </a:p>
        </p:txBody>
      </p:sp>
      <p:sp>
        <p:nvSpPr>
          <p:cNvPr id="39" name="文本占位符 14"/>
          <p:cNvSpPr>
            <a:spLocks noGrp="1"/>
          </p:cNvSpPr>
          <p:nvPr>
            <p:ph type="body" sz="quarter" idx="45" hasCustomPrompt="1"/>
          </p:nvPr>
        </p:nvSpPr>
        <p:spPr>
          <a:xfrm>
            <a:off x="2219647" y="6252369"/>
            <a:ext cx="2345679" cy="1174750"/>
          </a:xfrm>
        </p:spPr>
        <p:txBody>
          <a:bodyPr>
            <a:normAutofit/>
          </a:bodyPr>
          <a:lstStyle>
            <a:lvl1pPr marL="0" indent="0" algn="ctr">
              <a:buNone/>
              <a:defRPr sz="6000" b="1">
                <a:solidFill>
                  <a:schemeClr val="bg1"/>
                </a:solidFill>
              </a:defRPr>
            </a:lvl1pPr>
          </a:lstStyle>
          <a:p>
            <a:pPr lvl="0"/>
            <a:r>
              <a:rPr lang="en-US" altLang="zh-CN" dirty="0"/>
              <a:t>5</a:t>
            </a:r>
            <a:endParaRPr lang="zh-CN" altLang="en-US" dirty="0"/>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4类标题+内容+树">
    <p:bg>
      <p:bgPr>
        <a:solidFill>
          <a:srgbClr val="FFFFFF"/>
        </a:solidFill>
        <a:effectLst/>
      </p:bgPr>
    </p:bg>
    <p:spTree>
      <p:nvGrpSpPr>
        <p:cNvPr id="1" name=""/>
        <p:cNvGrpSpPr/>
        <p:nvPr/>
      </p:nvGrpSpPr>
      <p:grpSpPr>
        <a:xfrm>
          <a:off x="0" y="0"/>
          <a:ext cx="0" cy="0"/>
          <a:chOff x="0" y="0"/>
          <a:chExt cx="0" cy="0"/>
        </a:xfrm>
      </p:grpSpPr>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sp>
        <p:nvSpPr>
          <p:cNvPr id="41" name="Freeform 37"/>
          <p:cNvSpPr/>
          <p:nvPr userDrawn="1"/>
        </p:nvSpPr>
        <p:spPr bwMode="auto">
          <a:xfrm>
            <a:off x="16971206" y="3229107"/>
            <a:ext cx="1381307" cy="2837099"/>
          </a:xfrm>
          <a:custGeom>
            <a:avLst/>
            <a:gdLst>
              <a:gd name="connsiteX0" fmla="*/ 317964 w 722358"/>
              <a:gd name="connsiteY0" fmla="*/ 0 h 1483668"/>
              <a:gd name="connsiteX1" fmla="*/ 364555 w 722358"/>
              <a:gd name="connsiteY1" fmla="*/ 1470071 h 1483668"/>
              <a:gd name="connsiteX2" fmla="*/ 355718 w 722358"/>
              <a:gd name="connsiteY2" fmla="*/ 673449 h 1483668"/>
              <a:gd name="connsiteX3" fmla="*/ 240046 w 722358"/>
              <a:gd name="connsiteY3" fmla="*/ 1483668 h 1483668"/>
              <a:gd name="connsiteX4" fmla="*/ 317964 w 722358"/>
              <a:gd name="connsiteY4" fmla="*/ 0 h 1483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2358" h="1483668">
                <a:moveTo>
                  <a:pt x="317964" y="0"/>
                </a:moveTo>
                <a:cubicBezTo>
                  <a:pt x="317964" y="0"/>
                  <a:pt x="1195948" y="727837"/>
                  <a:pt x="364555" y="1470071"/>
                </a:cubicBezTo>
                <a:cubicBezTo>
                  <a:pt x="364555" y="1470071"/>
                  <a:pt x="290653" y="915795"/>
                  <a:pt x="355718" y="673449"/>
                </a:cubicBezTo>
                <a:cubicBezTo>
                  <a:pt x="355718" y="673449"/>
                  <a:pt x="161325" y="1209330"/>
                  <a:pt x="240046" y="1483668"/>
                </a:cubicBezTo>
                <a:cubicBezTo>
                  <a:pt x="240046" y="1483668"/>
                  <a:pt x="-348757" y="878204"/>
                  <a:pt x="317964" y="0"/>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2" name="Freeform 38"/>
          <p:cNvSpPr/>
          <p:nvPr userDrawn="1"/>
        </p:nvSpPr>
        <p:spPr bwMode="auto">
          <a:xfrm>
            <a:off x="17687757" y="4966658"/>
            <a:ext cx="2085313" cy="1769383"/>
          </a:xfrm>
          <a:custGeom>
            <a:avLst/>
            <a:gdLst>
              <a:gd name="connsiteX0" fmla="*/ 1090513 w 1090520"/>
              <a:gd name="connsiteY0" fmla="*/ 0 h 925303"/>
              <a:gd name="connsiteX1" fmla="*/ 84318 w 1090520"/>
              <a:gd name="connsiteY1" fmla="*/ 913276 h 925303"/>
              <a:gd name="connsiteX2" fmla="*/ 640014 w 1090520"/>
              <a:gd name="connsiteY2" fmla="*/ 429448 h 925303"/>
              <a:gd name="connsiteX3" fmla="*/ 0 w 1090520"/>
              <a:gd name="connsiteY3" fmla="*/ 834104 h 925303"/>
              <a:gd name="connsiteX4" fmla="*/ 1090513 w 1090520"/>
              <a:gd name="connsiteY4" fmla="*/ 0 h 9253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90520" h="925303">
                <a:moveTo>
                  <a:pt x="1090513" y="0"/>
                </a:moveTo>
                <a:cubicBezTo>
                  <a:pt x="1090513" y="0"/>
                  <a:pt x="1103361" y="1048428"/>
                  <a:pt x="84318" y="913276"/>
                </a:cubicBezTo>
                <a:cubicBezTo>
                  <a:pt x="84318" y="913276"/>
                  <a:pt x="429620" y="529412"/>
                  <a:pt x="640014" y="429448"/>
                </a:cubicBezTo>
                <a:cubicBezTo>
                  <a:pt x="640014" y="429448"/>
                  <a:pt x="145348" y="614982"/>
                  <a:pt x="0" y="834104"/>
                </a:cubicBezTo>
                <a:cubicBezTo>
                  <a:pt x="0" y="834104"/>
                  <a:pt x="73076" y="60779"/>
                  <a:pt x="1090513" y="0"/>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3" name="Freeform 39"/>
          <p:cNvSpPr/>
          <p:nvPr userDrawn="1"/>
        </p:nvSpPr>
        <p:spPr bwMode="auto">
          <a:xfrm>
            <a:off x="15401963" y="5408840"/>
            <a:ext cx="2001232" cy="1314732"/>
          </a:xfrm>
          <a:custGeom>
            <a:avLst/>
            <a:gdLst>
              <a:gd name="connsiteX0" fmla="*/ 356924 w 1046550"/>
              <a:gd name="connsiteY0" fmla="*/ 64 h 687542"/>
              <a:gd name="connsiteX1" fmla="*/ 1046550 w 1046550"/>
              <a:gd name="connsiteY1" fmla="*/ 576479 h 687542"/>
              <a:gd name="connsiteX2" fmla="*/ 485124 w 1046550"/>
              <a:gd name="connsiteY2" fmla="*/ 289336 h 687542"/>
              <a:gd name="connsiteX3" fmla="*/ 1010407 w 1046550"/>
              <a:gd name="connsiteY3" fmla="*/ 668461 h 687542"/>
              <a:gd name="connsiteX4" fmla="*/ 0 w 1046550"/>
              <a:gd name="connsiteY4" fmla="*/ 67780 h 687542"/>
              <a:gd name="connsiteX5" fmla="*/ 356924 w 1046550"/>
              <a:gd name="connsiteY5" fmla="*/ 64 h 68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6550" h="687542">
                <a:moveTo>
                  <a:pt x="356924" y="64"/>
                </a:moveTo>
                <a:cubicBezTo>
                  <a:pt x="610656" y="-2950"/>
                  <a:pt x="926825" y="98224"/>
                  <a:pt x="1046550" y="576479"/>
                </a:cubicBezTo>
                <a:cubicBezTo>
                  <a:pt x="1046550" y="576479"/>
                  <a:pt x="631304" y="423710"/>
                  <a:pt x="485124" y="289336"/>
                </a:cubicBezTo>
                <a:cubicBezTo>
                  <a:pt x="485124" y="289336"/>
                  <a:pt x="789531" y="622070"/>
                  <a:pt x="1010407" y="668461"/>
                </a:cubicBezTo>
                <a:cubicBezTo>
                  <a:pt x="1010407" y="668461"/>
                  <a:pt x="369465" y="854024"/>
                  <a:pt x="0" y="67780"/>
                </a:cubicBezTo>
                <a:cubicBezTo>
                  <a:pt x="0" y="67780"/>
                  <a:pt x="159577" y="2409"/>
                  <a:pt x="356924" y="64"/>
                </a:cubicBezTo>
                <a:close/>
              </a:path>
            </a:pathLst>
          </a:custGeom>
          <a:solidFill>
            <a:schemeClr val="accent2"/>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4" name="Freeform 40"/>
          <p:cNvSpPr/>
          <p:nvPr userDrawn="1"/>
        </p:nvSpPr>
        <p:spPr bwMode="auto">
          <a:xfrm>
            <a:off x="19153699" y="5406220"/>
            <a:ext cx="1238743" cy="2124232"/>
          </a:xfrm>
          <a:custGeom>
            <a:avLst/>
            <a:gdLst>
              <a:gd name="connsiteX0" fmla="*/ 527284 w 647804"/>
              <a:gd name="connsiteY0" fmla="*/ 0 h 1110873"/>
              <a:gd name="connsiteX1" fmla="*/ 143389 w 647804"/>
              <a:gd name="connsiteY1" fmla="*/ 1110873 h 1110873"/>
              <a:gd name="connsiteX2" fmla="*/ 364249 w 647804"/>
              <a:gd name="connsiteY2" fmla="*/ 513449 h 1110873"/>
              <a:gd name="connsiteX3" fmla="*/ 46211 w 647804"/>
              <a:gd name="connsiteY3" fmla="*/ 1085281 h 1110873"/>
              <a:gd name="connsiteX4" fmla="*/ 527284 w 647804"/>
              <a:gd name="connsiteY4" fmla="*/ 0 h 1110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7804" h="1110873">
                <a:moveTo>
                  <a:pt x="527284" y="0"/>
                </a:moveTo>
                <a:cubicBezTo>
                  <a:pt x="527284" y="0"/>
                  <a:pt x="975428" y="791767"/>
                  <a:pt x="143389" y="1110873"/>
                </a:cubicBezTo>
                <a:cubicBezTo>
                  <a:pt x="143389" y="1110873"/>
                  <a:pt x="246189" y="675801"/>
                  <a:pt x="364249" y="513449"/>
                </a:cubicBezTo>
                <a:cubicBezTo>
                  <a:pt x="364249" y="513449"/>
                  <a:pt x="65486" y="858947"/>
                  <a:pt x="46211" y="1085281"/>
                </a:cubicBezTo>
                <a:cubicBezTo>
                  <a:pt x="46211" y="1085281"/>
                  <a:pt x="-220427" y="467063"/>
                  <a:pt x="527284" y="0"/>
                </a:cubicBezTo>
                <a:close/>
              </a:path>
            </a:pathLst>
          </a:custGeom>
          <a:solidFill>
            <a:schemeClr val="accent3"/>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5" name="Freeform 41"/>
          <p:cNvSpPr/>
          <p:nvPr userDrawn="1"/>
        </p:nvSpPr>
        <p:spPr bwMode="auto">
          <a:xfrm>
            <a:off x="13770410" y="6307842"/>
            <a:ext cx="1567348" cy="1830793"/>
          </a:xfrm>
          <a:custGeom>
            <a:avLst/>
            <a:gdLst>
              <a:gd name="connsiteX0" fmla="*/ 0 w 819649"/>
              <a:gd name="connsiteY0" fmla="*/ 6 h 957418"/>
              <a:gd name="connsiteX1" fmla="*/ 808998 w 819649"/>
              <a:gd name="connsiteY1" fmla="*/ 883833 h 957418"/>
              <a:gd name="connsiteX2" fmla="*/ 380800 w 819649"/>
              <a:gd name="connsiteY2" fmla="*/ 395928 h 957418"/>
              <a:gd name="connsiteX3" fmla="*/ 739105 w 819649"/>
              <a:gd name="connsiteY3" fmla="*/ 957418 h 957418"/>
              <a:gd name="connsiteX4" fmla="*/ 0 w 819649"/>
              <a:gd name="connsiteY4" fmla="*/ 6 h 9574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9649" h="957418">
                <a:moveTo>
                  <a:pt x="0" y="6"/>
                </a:moveTo>
                <a:cubicBezTo>
                  <a:pt x="0" y="6"/>
                  <a:pt x="928701" y="-11192"/>
                  <a:pt x="808998" y="883833"/>
                </a:cubicBezTo>
                <a:cubicBezTo>
                  <a:pt x="808998" y="883833"/>
                  <a:pt x="468368" y="579892"/>
                  <a:pt x="380800" y="395928"/>
                </a:cubicBezTo>
                <a:cubicBezTo>
                  <a:pt x="380800" y="395928"/>
                  <a:pt x="544688" y="830243"/>
                  <a:pt x="739105" y="957418"/>
                </a:cubicBezTo>
                <a:cubicBezTo>
                  <a:pt x="739105" y="957418"/>
                  <a:pt x="53826" y="893431"/>
                  <a:pt x="0" y="6"/>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6" name="Freeform 42"/>
          <p:cNvSpPr/>
          <p:nvPr userDrawn="1"/>
        </p:nvSpPr>
        <p:spPr bwMode="auto">
          <a:xfrm>
            <a:off x="15489807" y="6475598"/>
            <a:ext cx="991202" cy="1739070"/>
          </a:xfrm>
          <a:custGeom>
            <a:avLst/>
            <a:gdLst>
              <a:gd name="connsiteX0" fmla="*/ 410800 w 518352"/>
              <a:gd name="connsiteY0" fmla="*/ 0 h 909451"/>
              <a:gd name="connsiteX1" fmla="*/ 122441 w 518352"/>
              <a:gd name="connsiteY1" fmla="*/ 909451 h 909451"/>
              <a:gd name="connsiteX2" fmla="*/ 288709 w 518352"/>
              <a:gd name="connsiteY2" fmla="*/ 419931 h 909451"/>
              <a:gd name="connsiteX3" fmla="*/ 43724 w 518352"/>
              <a:gd name="connsiteY3" fmla="*/ 891054 h 909451"/>
              <a:gd name="connsiteX4" fmla="*/ 410800 w 518352"/>
              <a:gd name="connsiteY4" fmla="*/ 0 h 909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352" h="909451">
                <a:moveTo>
                  <a:pt x="410800" y="0"/>
                </a:moveTo>
                <a:cubicBezTo>
                  <a:pt x="410800" y="0"/>
                  <a:pt x="790728" y="632696"/>
                  <a:pt x="122441" y="909451"/>
                </a:cubicBezTo>
                <a:cubicBezTo>
                  <a:pt x="122441" y="909451"/>
                  <a:pt x="196338" y="554309"/>
                  <a:pt x="288709" y="419931"/>
                </a:cubicBezTo>
                <a:cubicBezTo>
                  <a:pt x="288709" y="419931"/>
                  <a:pt x="54166" y="707084"/>
                  <a:pt x="43724" y="891054"/>
                </a:cubicBezTo>
                <a:cubicBezTo>
                  <a:pt x="43724" y="891054"/>
                  <a:pt x="-186803" y="395135"/>
                  <a:pt x="410800" y="0"/>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7" name="Freeform 43"/>
          <p:cNvSpPr/>
          <p:nvPr userDrawn="1"/>
        </p:nvSpPr>
        <p:spPr bwMode="auto">
          <a:xfrm>
            <a:off x="15520914" y="6971546"/>
            <a:ext cx="3872280" cy="6634861"/>
          </a:xfrm>
          <a:custGeom>
            <a:avLst/>
            <a:gdLst>
              <a:gd name="connsiteX0" fmla="*/ 960699 w 2025019"/>
              <a:gd name="connsiteY0" fmla="*/ 0 h 3469718"/>
              <a:gd name="connsiteX1" fmla="*/ 1151072 w 2025019"/>
              <a:gd name="connsiteY1" fmla="*/ 0 h 3469718"/>
              <a:gd name="connsiteX2" fmla="*/ 1229791 w 2025019"/>
              <a:gd name="connsiteY2" fmla="*/ 1049394 h 3469718"/>
              <a:gd name="connsiteX3" fmla="*/ 1884448 w 2025019"/>
              <a:gd name="connsiteY3" fmla="*/ 350331 h 3469718"/>
              <a:gd name="connsiteX4" fmla="*/ 2025019 w 2025019"/>
              <a:gd name="connsiteY4" fmla="*/ 536695 h 3469718"/>
              <a:gd name="connsiteX5" fmla="*/ 1335018 w 2025019"/>
              <a:gd name="connsiteY5" fmla="*/ 1363732 h 3469718"/>
              <a:gd name="connsiteX6" fmla="*/ 1287626 w 2025019"/>
              <a:gd name="connsiteY6" fmla="*/ 2190770 h 3469718"/>
              <a:gd name="connsiteX7" fmla="*/ 1416951 w 2025019"/>
              <a:gd name="connsiteY7" fmla="*/ 3469718 h 3469718"/>
              <a:gd name="connsiteX8" fmla="*/ 722131 w 2025019"/>
              <a:gd name="connsiteY8" fmla="*/ 3469718 h 3469718"/>
              <a:gd name="connsiteX9" fmla="*/ 796834 w 2025019"/>
              <a:gd name="connsiteY9" fmla="*/ 1946018 h 3469718"/>
              <a:gd name="connsiteX10" fmla="*/ 0 w 2025019"/>
              <a:gd name="connsiteY10" fmla="*/ 875828 h 3469718"/>
              <a:gd name="connsiteX11" fmla="*/ 129325 w 2025019"/>
              <a:gd name="connsiteY11" fmla="*/ 759051 h 3469718"/>
              <a:gd name="connsiteX12" fmla="*/ 878767 w 2025019"/>
              <a:gd name="connsiteY12" fmla="*/ 1608484 h 3469718"/>
              <a:gd name="connsiteX13" fmla="*/ 960699 w 2025019"/>
              <a:gd name="connsiteY13" fmla="*/ 0 h 346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25019" h="3469718">
                <a:moveTo>
                  <a:pt x="960699" y="0"/>
                </a:moveTo>
                <a:cubicBezTo>
                  <a:pt x="1151072" y="0"/>
                  <a:pt x="1151072" y="0"/>
                  <a:pt x="1151072" y="0"/>
                </a:cubicBezTo>
                <a:cubicBezTo>
                  <a:pt x="1229791" y="1049394"/>
                  <a:pt x="1229791" y="1049394"/>
                  <a:pt x="1229791" y="1049394"/>
                </a:cubicBezTo>
                <a:cubicBezTo>
                  <a:pt x="1884448" y="350331"/>
                  <a:pt x="1884448" y="350331"/>
                  <a:pt x="1884448" y="350331"/>
                </a:cubicBezTo>
                <a:cubicBezTo>
                  <a:pt x="2025019" y="536695"/>
                  <a:pt x="2025019" y="536695"/>
                  <a:pt x="2025019" y="536695"/>
                </a:cubicBezTo>
                <a:cubicBezTo>
                  <a:pt x="1335018" y="1363732"/>
                  <a:pt x="1335018" y="1363732"/>
                  <a:pt x="1335018" y="1363732"/>
                </a:cubicBezTo>
                <a:cubicBezTo>
                  <a:pt x="1335018" y="1363732"/>
                  <a:pt x="1217742" y="1363732"/>
                  <a:pt x="1287626" y="2190770"/>
                </a:cubicBezTo>
                <a:cubicBezTo>
                  <a:pt x="1358313" y="3017807"/>
                  <a:pt x="1416951" y="3469718"/>
                  <a:pt x="1416951" y="3469718"/>
                </a:cubicBezTo>
                <a:lnTo>
                  <a:pt x="722131" y="3469718"/>
                </a:lnTo>
                <a:cubicBezTo>
                  <a:pt x="722131" y="3469718"/>
                  <a:pt x="902061" y="2295549"/>
                  <a:pt x="796834" y="1946018"/>
                </a:cubicBezTo>
                <a:cubicBezTo>
                  <a:pt x="0" y="875828"/>
                  <a:pt x="0" y="875828"/>
                  <a:pt x="0" y="875828"/>
                </a:cubicBezTo>
                <a:cubicBezTo>
                  <a:pt x="129325" y="759051"/>
                  <a:pt x="129325" y="759051"/>
                  <a:pt x="129325" y="759051"/>
                </a:cubicBezTo>
                <a:cubicBezTo>
                  <a:pt x="878767" y="1608484"/>
                  <a:pt x="878767" y="1608484"/>
                  <a:pt x="878767" y="1608484"/>
                </a:cubicBezTo>
                <a:cubicBezTo>
                  <a:pt x="960699" y="0"/>
                  <a:pt x="960699" y="0"/>
                  <a:pt x="960699" y="0"/>
                </a:cubicBezTo>
                <a:close/>
              </a:path>
            </a:pathLst>
          </a:custGeom>
          <a:solidFill>
            <a:schemeClr val="bg1">
              <a:lumMod val="85000"/>
            </a:schemeClr>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8" name="Freeform 44"/>
          <p:cNvSpPr/>
          <p:nvPr userDrawn="1"/>
        </p:nvSpPr>
        <p:spPr bwMode="auto">
          <a:xfrm>
            <a:off x="19436928" y="7346463"/>
            <a:ext cx="2706018" cy="1304185"/>
          </a:xfrm>
          <a:custGeom>
            <a:avLst/>
            <a:gdLst>
              <a:gd name="connsiteX0" fmla="*/ 698996 w 1415119"/>
              <a:gd name="connsiteY0" fmla="*/ 394 h 682027"/>
              <a:gd name="connsiteX1" fmla="*/ 1415119 w 1415119"/>
              <a:gd name="connsiteY1" fmla="*/ 251915 h 682027"/>
              <a:gd name="connsiteX2" fmla="*/ 20078 w 1415119"/>
              <a:gd name="connsiteY2" fmla="*/ 384714 h 682027"/>
              <a:gd name="connsiteX3" fmla="*/ 777432 w 1415119"/>
              <a:gd name="connsiteY3" fmla="*/ 328714 h 682027"/>
              <a:gd name="connsiteX4" fmla="*/ 0 w 1415119"/>
              <a:gd name="connsiteY4" fmla="*/ 267915 h 682027"/>
              <a:gd name="connsiteX5" fmla="*/ 698996 w 1415119"/>
              <a:gd name="connsiteY5" fmla="*/ 394 h 682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5119" h="682027">
                <a:moveTo>
                  <a:pt x="698996" y="394"/>
                </a:moveTo>
                <a:cubicBezTo>
                  <a:pt x="900769" y="5980"/>
                  <a:pt x="1141552" y="71917"/>
                  <a:pt x="1415119" y="251915"/>
                </a:cubicBezTo>
                <a:cubicBezTo>
                  <a:pt x="1415119" y="251915"/>
                  <a:pt x="775826" y="1123906"/>
                  <a:pt x="20078" y="384714"/>
                </a:cubicBezTo>
                <a:cubicBezTo>
                  <a:pt x="20078" y="384714"/>
                  <a:pt x="542917" y="281515"/>
                  <a:pt x="777432" y="328714"/>
                </a:cubicBezTo>
                <a:cubicBezTo>
                  <a:pt x="777432" y="328714"/>
                  <a:pt x="255396" y="176716"/>
                  <a:pt x="0" y="267915"/>
                </a:cubicBezTo>
                <a:cubicBezTo>
                  <a:pt x="0" y="267915"/>
                  <a:pt x="255095" y="-11895"/>
                  <a:pt x="698996" y="394"/>
                </a:cubicBezTo>
                <a:close/>
              </a:path>
            </a:pathLst>
          </a:custGeom>
          <a:solidFill>
            <a:schemeClr val="accent3"/>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49" name="Freeform 57"/>
          <p:cNvSpPr/>
          <p:nvPr userDrawn="1"/>
        </p:nvSpPr>
        <p:spPr bwMode="auto">
          <a:xfrm>
            <a:off x="12729862" y="7970115"/>
            <a:ext cx="2228379" cy="1074792"/>
          </a:xfrm>
          <a:custGeom>
            <a:avLst/>
            <a:gdLst>
              <a:gd name="connsiteX0" fmla="*/ 599725 w 1165337"/>
              <a:gd name="connsiteY0" fmla="*/ 1063 h 562065"/>
              <a:gd name="connsiteX1" fmla="*/ 1146865 w 1165337"/>
              <a:gd name="connsiteY1" fmla="*/ 234334 h 562065"/>
              <a:gd name="connsiteX2" fmla="*/ 523639 w 1165337"/>
              <a:gd name="connsiteY2" fmla="*/ 293528 h 562065"/>
              <a:gd name="connsiteX3" fmla="*/ 1165337 w 1165337"/>
              <a:gd name="connsiteY3" fmla="*/ 330324 h 562065"/>
              <a:gd name="connsiteX4" fmla="*/ 0 w 1165337"/>
              <a:gd name="connsiteY4" fmla="*/ 367120 h 562065"/>
              <a:gd name="connsiteX5" fmla="*/ 599725 w 1165337"/>
              <a:gd name="connsiteY5" fmla="*/ 1063 h 562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5337" h="562065">
                <a:moveTo>
                  <a:pt x="599725" y="1063"/>
                </a:moveTo>
                <a:cubicBezTo>
                  <a:pt x="762242" y="-8765"/>
                  <a:pt x="948593" y="48104"/>
                  <a:pt x="1146865" y="234334"/>
                </a:cubicBezTo>
                <a:cubicBezTo>
                  <a:pt x="1146865" y="234334"/>
                  <a:pt x="717996" y="327924"/>
                  <a:pt x="523639" y="293528"/>
                </a:cubicBezTo>
                <a:cubicBezTo>
                  <a:pt x="523639" y="293528"/>
                  <a:pt x="956524" y="409515"/>
                  <a:pt x="1165337" y="330324"/>
                </a:cubicBezTo>
                <a:cubicBezTo>
                  <a:pt x="1165337" y="330324"/>
                  <a:pt x="730042" y="826271"/>
                  <a:pt x="0" y="367120"/>
                </a:cubicBezTo>
                <a:cubicBezTo>
                  <a:pt x="0" y="367120"/>
                  <a:pt x="242186" y="22685"/>
                  <a:pt x="599725" y="1063"/>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50" name="Freeform 58"/>
          <p:cNvSpPr/>
          <p:nvPr userDrawn="1"/>
        </p:nvSpPr>
        <p:spPr bwMode="auto">
          <a:xfrm>
            <a:off x="14067158" y="8731854"/>
            <a:ext cx="1453756" cy="1821668"/>
          </a:xfrm>
          <a:custGeom>
            <a:avLst/>
            <a:gdLst>
              <a:gd name="connsiteX0" fmla="*/ 671798 w 760246"/>
              <a:gd name="connsiteY0" fmla="*/ 0 h 952646"/>
              <a:gd name="connsiteX1" fmla="*/ 310318 w 760246"/>
              <a:gd name="connsiteY1" fmla="*/ 508718 h 952646"/>
              <a:gd name="connsiteX2" fmla="*/ 756947 w 760246"/>
              <a:gd name="connsiteY2" fmla="*/ 47992 h 952646"/>
              <a:gd name="connsiteX3" fmla="*/ 25151 w 760246"/>
              <a:gd name="connsiteY3" fmla="*/ 952646 h 952646"/>
              <a:gd name="connsiteX4" fmla="*/ 671798 w 760246"/>
              <a:gd name="connsiteY4" fmla="*/ 0 h 9526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0246" h="952646">
                <a:moveTo>
                  <a:pt x="671798" y="0"/>
                </a:moveTo>
                <a:cubicBezTo>
                  <a:pt x="671798" y="0"/>
                  <a:pt x="463747" y="384738"/>
                  <a:pt x="310318" y="508718"/>
                </a:cubicBezTo>
                <a:cubicBezTo>
                  <a:pt x="310318" y="508718"/>
                  <a:pt x="680635" y="257559"/>
                  <a:pt x="756947" y="47992"/>
                </a:cubicBezTo>
                <a:cubicBezTo>
                  <a:pt x="756947" y="47992"/>
                  <a:pt x="851735" y="700687"/>
                  <a:pt x="25151" y="952646"/>
                </a:cubicBezTo>
                <a:cubicBezTo>
                  <a:pt x="25151" y="952646"/>
                  <a:pt x="-195754" y="90386"/>
                  <a:pt x="671798" y="0"/>
                </a:cubicBezTo>
                <a:close/>
              </a:path>
            </a:pathLst>
          </a:custGeom>
          <a:solidFill>
            <a:schemeClr val="accent1"/>
          </a:solidFill>
          <a:ln>
            <a:noFill/>
          </a:ln>
        </p:spPr>
        <p:txBody>
          <a:bodyPr vert="horz" wrap="square" lIns="137160" tIns="68580" rIns="137160" bIns="68580" numCol="1" anchor="t" anchorCtr="0" compatLnSpc="1">
            <a:no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endParaRPr lang="en-US" sz="5400" b="1" dirty="0">
              <a:latin typeface="Roboto Bold" charset="0"/>
            </a:endParaRPr>
          </a:p>
        </p:txBody>
      </p:sp>
      <p:sp>
        <p:nvSpPr>
          <p:cNvPr id="53" name="文本占位符 8"/>
          <p:cNvSpPr>
            <a:spLocks noGrp="1"/>
          </p:cNvSpPr>
          <p:nvPr>
            <p:ph type="body" sz="quarter" idx="25" hasCustomPrompt="1"/>
          </p:nvPr>
        </p:nvSpPr>
        <p:spPr>
          <a:xfrm>
            <a:off x="2288433" y="4858179"/>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3" name="文本占位符 8"/>
          <p:cNvSpPr>
            <a:spLocks noGrp="1"/>
          </p:cNvSpPr>
          <p:nvPr>
            <p:ph type="body" sz="quarter" idx="53" hasCustomPrompt="1"/>
          </p:nvPr>
        </p:nvSpPr>
        <p:spPr>
          <a:xfrm>
            <a:off x="1354846" y="5967017"/>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4" name="文本占位符 8"/>
          <p:cNvSpPr>
            <a:spLocks noGrp="1"/>
          </p:cNvSpPr>
          <p:nvPr>
            <p:ph type="body" sz="quarter" idx="54" hasCustomPrompt="1"/>
          </p:nvPr>
        </p:nvSpPr>
        <p:spPr>
          <a:xfrm>
            <a:off x="8424235" y="4858179"/>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6" name="文本占位符 8"/>
          <p:cNvSpPr>
            <a:spLocks noGrp="1"/>
          </p:cNvSpPr>
          <p:nvPr>
            <p:ph type="body" sz="quarter" idx="55" hasCustomPrompt="1"/>
          </p:nvPr>
        </p:nvSpPr>
        <p:spPr>
          <a:xfrm>
            <a:off x="7490648" y="5967017"/>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67" name="文本占位符 8"/>
          <p:cNvSpPr>
            <a:spLocks noGrp="1"/>
          </p:cNvSpPr>
          <p:nvPr>
            <p:ph type="body" sz="quarter" idx="56" hasCustomPrompt="1"/>
          </p:nvPr>
        </p:nvSpPr>
        <p:spPr>
          <a:xfrm>
            <a:off x="2307549" y="9040155"/>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69" name="文本占位符 8"/>
          <p:cNvSpPr>
            <a:spLocks noGrp="1"/>
          </p:cNvSpPr>
          <p:nvPr>
            <p:ph type="body" sz="quarter" idx="57" hasCustomPrompt="1"/>
          </p:nvPr>
        </p:nvSpPr>
        <p:spPr>
          <a:xfrm>
            <a:off x="1373962" y="10148993"/>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70" name="文本占位符 8"/>
          <p:cNvSpPr>
            <a:spLocks noGrp="1"/>
          </p:cNvSpPr>
          <p:nvPr>
            <p:ph type="body" sz="quarter" idx="58" hasCustomPrompt="1"/>
          </p:nvPr>
        </p:nvSpPr>
        <p:spPr>
          <a:xfrm>
            <a:off x="8443351" y="9040155"/>
            <a:ext cx="3479529" cy="919218"/>
          </a:xfrm>
        </p:spPr>
        <p:txBody>
          <a:bodyPr>
            <a:noAutofit/>
          </a:bodyPr>
          <a:lstStyle>
            <a:lvl1pPr marL="0" indent="0" algn="ctr">
              <a:lnSpc>
                <a:spcPct val="150000"/>
              </a:lnSpc>
              <a:buNone/>
              <a:defRPr sz="3400" baseline="0">
                <a:solidFill>
                  <a:schemeClr val="tx1">
                    <a:lumMod val="75000"/>
                    <a:lumOff val="2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72" name="文本占位符 8"/>
          <p:cNvSpPr>
            <a:spLocks noGrp="1"/>
          </p:cNvSpPr>
          <p:nvPr>
            <p:ph type="body" sz="quarter" idx="59" hasCustomPrompt="1"/>
          </p:nvPr>
        </p:nvSpPr>
        <p:spPr>
          <a:xfrm>
            <a:off x="7509764" y="10148993"/>
            <a:ext cx="5261036" cy="1668527"/>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2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3" name="文本占位符 2"/>
          <p:cNvSpPr>
            <a:spLocks noGrp="1"/>
          </p:cNvSpPr>
          <p:nvPr>
            <p:ph type="body" sz="quarter" idx="60" hasCustomPrompt="1"/>
          </p:nvPr>
        </p:nvSpPr>
        <p:spPr>
          <a:xfrm>
            <a:off x="3490913" y="3768148"/>
            <a:ext cx="1054100" cy="919163"/>
          </a:xfrm>
        </p:spPr>
        <p:txBody>
          <a:bodyPr>
            <a:noAutofit/>
          </a:bodyPr>
          <a:lstStyle>
            <a:lvl1pPr marL="0" indent="0" algn="ctr">
              <a:buNone/>
              <a:defRPr sz="6000" b="1">
                <a:solidFill>
                  <a:schemeClr val="accent2"/>
                </a:solidFill>
              </a:defRPr>
            </a:lvl1pPr>
          </a:lstStyle>
          <a:p>
            <a:pPr lvl="0"/>
            <a:r>
              <a:rPr lang="en-US" altLang="zh-CN" dirty="0"/>
              <a:t>1</a:t>
            </a:r>
            <a:endParaRPr lang="zh-CN" altLang="en-US" dirty="0"/>
          </a:p>
        </p:txBody>
      </p:sp>
      <p:sp>
        <p:nvSpPr>
          <p:cNvPr id="73" name="文本占位符 2"/>
          <p:cNvSpPr>
            <a:spLocks noGrp="1"/>
          </p:cNvSpPr>
          <p:nvPr>
            <p:ph type="body" sz="quarter" idx="61" hasCustomPrompt="1"/>
          </p:nvPr>
        </p:nvSpPr>
        <p:spPr>
          <a:xfrm>
            <a:off x="9594116" y="3761079"/>
            <a:ext cx="1054100" cy="919163"/>
          </a:xfrm>
        </p:spPr>
        <p:txBody>
          <a:bodyPr>
            <a:noAutofit/>
          </a:bodyPr>
          <a:lstStyle>
            <a:lvl1pPr marL="0" indent="0" algn="ctr">
              <a:buNone/>
              <a:defRPr sz="6000" b="1">
                <a:solidFill>
                  <a:schemeClr val="accent3"/>
                </a:solidFill>
              </a:defRPr>
            </a:lvl1pPr>
          </a:lstStyle>
          <a:p>
            <a:pPr lvl="0"/>
            <a:r>
              <a:rPr lang="en-US" altLang="zh-CN" dirty="0"/>
              <a:t>2</a:t>
            </a:r>
            <a:endParaRPr lang="zh-CN" altLang="en-US" dirty="0"/>
          </a:p>
        </p:txBody>
      </p:sp>
      <p:sp>
        <p:nvSpPr>
          <p:cNvPr id="74" name="文本占位符 2"/>
          <p:cNvSpPr>
            <a:spLocks noGrp="1"/>
          </p:cNvSpPr>
          <p:nvPr>
            <p:ph type="body" sz="quarter" idx="62" hasCustomPrompt="1"/>
          </p:nvPr>
        </p:nvSpPr>
        <p:spPr>
          <a:xfrm>
            <a:off x="3485481" y="7966150"/>
            <a:ext cx="1054100" cy="919163"/>
          </a:xfrm>
        </p:spPr>
        <p:txBody>
          <a:bodyPr>
            <a:noAutofit/>
          </a:bodyPr>
          <a:lstStyle>
            <a:lvl1pPr marL="0" indent="0" algn="ctr">
              <a:buNone/>
              <a:defRPr sz="6000" b="1">
                <a:solidFill>
                  <a:schemeClr val="accent4"/>
                </a:solidFill>
              </a:defRPr>
            </a:lvl1pPr>
          </a:lstStyle>
          <a:p>
            <a:pPr lvl="0"/>
            <a:r>
              <a:rPr lang="en-US" altLang="zh-CN" dirty="0"/>
              <a:t>3</a:t>
            </a:r>
            <a:endParaRPr lang="zh-CN" altLang="en-US" dirty="0"/>
          </a:p>
        </p:txBody>
      </p:sp>
      <p:sp>
        <p:nvSpPr>
          <p:cNvPr id="75" name="文本占位符 2"/>
          <p:cNvSpPr>
            <a:spLocks noGrp="1"/>
          </p:cNvSpPr>
          <p:nvPr>
            <p:ph type="body" sz="quarter" idx="63" hasCustomPrompt="1"/>
          </p:nvPr>
        </p:nvSpPr>
        <p:spPr>
          <a:xfrm>
            <a:off x="9588684" y="7959081"/>
            <a:ext cx="1054100" cy="919163"/>
          </a:xfrm>
        </p:spPr>
        <p:txBody>
          <a:bodyPr>
            <a:noAutofit/>
          </a:bodyPr>
          <a:lstStyle>
            <a:lvl1pPr marL="0" indent="0" algn="ctr">
              <a:buNone/>
              <a:defRPr sz="6000" b="1">
                <a:solidFill>
                  <a:schemeClr val="accent5"/>
                </a:solidFill>
              </a:defRPr>
            </a:lvl1pPr>
          </a:lstStyle>
          <a:p>
            <a:pPr lvl="0"/>
            <a:r>
              <a:rPr lang="en-US" altLang="zh-CN" dirty="0"/>
              <a:t>4</a:t>
            </a:r>
            <a:endParaRPr lang="zh-CN" altLang="en-US" dirty="0"/>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时间轴2">
    <p:bg>
      <p:bgPr>
        <a:solidFill>
          <a:srgbClr val="FFFFFF"/>
        </a:solidFill>
        <a:effectLst/>
      </p:bgPr>
    </p:bg>
    <p:spTree>
      <p:nvGrpSpPr>
        <p:cNvPr id="1" name=""/>
        <p:cNvGrpSpPr/>
        <p:nvPr/>
      </p:nvGrpSpPr>
      <p:grpSpPr>
        <a:xfrm>
          <a:off x="0" y="0"/>
          <a:ext cx="0" cy="0"/>
          <a:chOff x="0" y="0"/>
          <a:chExt cx="0" cy="0"/>
        </a:xfrm>
      </p:grpSpPr>
      <p:sp>
        <p:nvSpPr>
          <p:cNvPr id="53" name="SmartArt 占位符 2"/>
          <p:cNvSpPr>
            <a:spLocks noGrp="1"/>
          </p:cNvSpPr>
          <p:nvPr>
            <p:ph type="pic" sz="quarter" idx="78" hasCustomPrompt="1"/>
          </p:nvPr>
        </p:nvSpPr>
        <p:spPr>
          <a:xfrm>
            <a:off x="21071040" y="6268061"/>
            <a:ext cx="1198562" cy="1198563"/>
          </a:xfrm>
          <a:prstGeom prst="ellipse">
            <a:avLst/>
          </a:prstGeom>
          <a:solidFill>
            <a:schemeClr val="accent5"/>
          </a:solidFill>
        </p:spPr>
        <p:txBody>
          <a:bodyPr/>
          <a:lstStyle>
            <a:lvl1pPr marL="0" indent="0">
              <a:buNone/>
              <a:defRPr/>
            </a:lvl1pPr>
          </a:lstStyle>
          <a:p>
            <a:r>
              <a:rPr lang="en-US" altLang="zh-CN" dirty="0"/>
              <a:t> </a:t>
            </a:r>
            <a:endParaRPr lang="zh-CN" altLang="en-US" dirty="0"/>
          </a:p>
        </p:txBody>
      </p:sp>
      <p:sp>
        <p:nvSpPr>
          <p:cNvPr id="58" name="图片占位符 2"/>
          <p:cNvSpPr>
            <a:spLocks noGrp="1"/>
          </p:cNvSpPr>
          <p:nvPr>
            <p:ph type="pic" sz="quarter" idx="79" hasCustomPrompt="1"/>
          </p:nvPr>
        </p:nvSpPr>
        <p:spPr>
          <a:xfrm>
            <a:off x="21273842" y="6497211"/>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9" name="SmartArt 占位符 2"/>
          <p:cNvSpPr>
            <a:spLocks noGrp="1"/>
          </p:cNvSpPr>
          <p:nvPr>
            <p:ph type="pic" sz="quarter" idx="76" hasCustomPrompt="1"/>
          </p:nvPr>
        </p:nvSpPr>
        <p:spPr>
          <a:xfrm>
            <a:off x="16181937" y="4451900"/>
            <a:ext cx="1198562" cy="1198563"/>
          </a:xfrm>
          <a:prstGeom prst="ellipse">
            <a:avLst/>
          </a:prstGeom>
          <a:solidFill>
            <a:schemeClr val="accent4"/>
          </a:solidFill>
        </p:spPr>
        <p:txBody>
          <a:bodyPr/>
          <a:lstStyle>
            <a:lvl1pPr marL="0" indent="0">
              <a:buNone/>
              <a:defRPr/>
            </a:lvl1pPr>
          </a:lstStyle>
          <a:p>
            <a:r>
              <a:rPr lang="en-US" altLang="zh-CN" dirty="0"/>
              <a:t> </a:t>
            </a:r>
            <a:endParaRPr lang="zh-CN" altLang="en-US" dirty="0"/>
          </a:p>
        </p:txBody>
      </p:sp>
      <p:sp>
        <p:nvSpPr>
          <p:cNvPr id="50" name="图片占位符 2"/>
          <p:cNvSpPr>
            <a:spLocks noGrp="1"/>
          </p:cNvSpPr>
          <p:nvPr>
            <p:ph type="pic" sz="quarter" idx="77" hasCustomPrompt="1"/>
          </p:nvPr>
        </p:nvSpPr>
        <p:spPr>
          <a:xfrm>
            <a:off x="16384739" y="46810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7" name="SmartArt 占位符 2"/>
          <p:cNvSpPr>
            <a:spLocks noGrp="1"/>
          </p:cNvSpPr>
          <p:nvPr>
            <p:ph type="pic" sz="quarter" idx="74" hasCustomPrompt="1"/>
          </p:nvPr>
        </p:nvSpPr>
        <p:spPr>
          <a:xfrm>
            <a:off x="11446028" y="6268061"/>
            <a:ext cx="1198562" cy="1198563"/>
          </a:xfrm>
          <a:prstGeom prst="ellipse">
            <a:avLst/>
          </a:prstGeom>
          <a:solidFill>
            <a:srgbClr val="0069BF"/>
          </a:solidFill>
        </p:spPr>
        <p:txBody>
          <a:bodyPr/>
          <a:lstStyle>
            <a:lvl1pPr marL="0" indent="0">
              <a:buNone/>
              <a:defRPr/>
            </a:lvl1pPr>
          </a:lstStyle>
          <a:p>
            <a:r>
              <a:rPr lang="en-US" altLang="zh-CN" dirty="0"/>
              <a:t> </a:t>
            </a:r>
            <a:endParaRPr lang="zh-CN" altLang="en-US" dirty="0"/>
          </a:p>
        </p:txBody>
      </p:sp>
      <p:sp>
        <p:nvSpPr>
          <p:cNvPr id="48" name="图片占位符 2"/>
          <p:cNvSpPr>
            <a:spLocks noGrp="1"/>
          </p:cNvSpPr>
          <p:nvPr>
            <p:ph type="pic" sz="quarter" idx="75" hasCustomPrompt="1"/>
          </p:nvPr>
        </p:nvSpPr>
        <p:spPr>
          <a:xfrm>
            <a:off x="11648830" y="6497211"/>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4" name="SmartArt 占位符 2"/>
          <p:cNvSpPr>
            <a:spLocks noGrp="1"/>
          </p:cNvSpPr>
          <p:nvPr>
            <p:ph type="pic" sz="quarter" idx="72" hasCustomPrompt="1"/>
          </p:nvPr>
        </p:nvSpPr>
        <p:spPr>
          <a:xfrm>
            <a:off x="6453341" y="4451900"/>
            <a:ext cx="1198562" cy="1198563"/>
          </a:xfrm>
          <a:prstGeom prst="ellipse">
            <a:avLst/>
          </a:prstGeom>
          <a:solidFill>
            <a:srgbClr val="01518A"/>
          </a:solidFill>
        </p:spPr>
        <p:txBody>
          <a:bodyPr/>
          <a:lstStyle>
            <a:lvl1pPr marL="0" indent="0">
              <a:buNone/>
              <a:defRPr/>
            </a:lvl1pPr>
          </a:lstStyle>
          <a:p>
            <a:r>
              <a:rPr lang="en-US" altLang="zh-CN" dirty="0"/>
              <a:t> </a:t>
            </a:r>
            <a:endParaRPr lang="zh-CN" altLang="en-US" dirty="0"/>
          </a:p>
        </p:txBody>
      </p:sp>
      <p:sp>
        <p:nvSpPr>
          <p:cNvPr id="3" name="SmartArt 占位符 2"/>
          <p:cNvSpPr>
            <a:spLocks noGrp="1"/>
          </p:cNvSpPr>
          <p:nvPr>
            <p:ph type="pic" sz="quarter" idx="71" hasCustomPrompt="1"/>
          </p:nvPr>
        </p:nvSpPr>
        <p:spPr>
          <a:xfrm>
            <a:off x="1727353" y="6261100"/>
            <a:ext cx="1198562" cy="1198563"/>
          </a:xfrm>
          <a:prstGeom prst="ellipse">
            <a:avLst/>
          </a:prstGeom>
          <a:solidFill>
            <a:schemeClr val="accent1"/>
          </a:solidFill>
        </p:spPr>
        <p:txBody>
          <a:bodyPr/>
          <a:lstStyle>
            <a:lvl1pPr marL="0" indent="0">
              <a:buNone/>
              <a:defRPr/>
            </a:lvl1pPr>
          </a:lstStyle>
          <a:p>
            <a:r>
              <a:rPr lang="en-US" altLang="zh-CN" dirty="0"/>
              <a:t> </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cxnSp>
        <p:nvCxnSpPr>
          <p:cNvPr id="29" name="Straight Connector 3"/>
          <p:cNvCxnSpPr/>
          <p:nvPr userDrawn="1"/>
        </p:nvCxnSpPr>
        <p:spPr>
          <a:xfrm>
            <a:off x="2335365" y="10261600"/>
            <a:ext cx="19342100"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0" name="Oval 46"/>
          <p:cNvSpPr>
            <a:spLocks noChangeAspect="1"/>
          </p:cNvSpPr>
          <p:nvPr userDrawn="1"/>
        </p:nvSpPr>
        <p:spPr>
          <a:xfrm>
            <a:off x="21586978" y="10167938"/>
            <a:ext cx="182562" cy="182562"/>
          </a:xfrm>
          <a:prstGeom prst="ellipse">
            <a:avLst/>
          </a:prstGeom>
          <a:solidFill>
            <a:schemeClr val="accent5"/>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1" name="Rectangle 1"/>
          <p:cNvSpPr/>
          <p:nvPr userDrawn="1"/>
        </p:nvSpPr>
        <p:spPr>
          <a:xfrm>
            <a:off x="21639365" y="7470775"/>
            <a:ext cx="73025" cy="2743200"/>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33" name="Oval 79"/>
          <p:cNvSpPr>
            <a:spLocks noChangeAspect="1"/>
          </p:cNvSpPr>
          <p:nvPr userDrawn="1"/>
        </p:nvSpPr>
        <p:spPr>
          <a:xfrm>
            <a:off x="11976253" y="10167938"/>
            <a:ext cx="182562" cy="182562"/>
          </a:xfrm>
          <a:prstGeom prst="ellipse">
            <a:avLst/>
          </a:prstGeom>
          <a:solidFill>
            <a:schemeClr val="accent3"/>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4" name="Rectangle 80"/>
          <p:cNvSpPr/>
          <p:nvPr userDrawn="1"/>
        </p:nvSpPr>
        <p:spPr>
          <a:xfrm>
            <a:off x="12028640" y="7470775"/>
            <a:ext cx="73025" cy="27432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36" name="Oval 91"/>
          <p:cNvSpPr>
            <a:spLocks noChangeAspect="1"/>
          </p:cNvSpPr>
          <p:nvPr userDrawn="1"/>
        </p:nvSpPr>
        <p:spPr>
          <a:xfrm>
            <a:off x="6958165" y="10167938"/>
            <a:ext cx="182563" cy="182562"/>
          </a:xfrm>
          <a:prstGeom prst="ellipse">
            <a:avLst/>
          </a:prstGeom>
          <a:solidFill>
            <a:schemeClr val="accent2"/>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39" name="Rectangle 92"/>
          <p:cNvSpPr/>
          <p:nvPr userDrawn="1"/>
        </p:nvSpPr>
        <p:spPr>
          <a:xfrm>
            <a:off x="2295678" y="7470775"/>
            <a:ext cx="74612" cy="274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51" name="Oval 97"/>
          <p:cNvSpPr>
            <a:spLocks noChangeAspect="1"/>
          </p:cNvSpPr>
          <p:nvPr userDrawn="1"/>
        </p:nvSpPr>
        <p:spPr>
          <a:xfrm>
            <a:off x="2244878" y="10167938"/>
            <a:ext cx="182562" cy="182562"/>
          </a:xfrm>
          <a:prstGeom prst="ellipse">
            <a:avLst/>
          </a:prstGeom>
          <a:solidFill>
            <a:schemeClr val="accent1"/>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55" name="Oval 103"/>
          <p:cNvSpPr>
            <a:spLocks noChangeAspect="1"/>
          </p:cNvSpPr>
          <p:nvPr userDrawn="1"/>
        </p:nvSpPr>
        <p:spPr>
          <a:xfrm>
            <a:off x="16700653" y="10167938"/>
            <a:ext cx="182562" cy="182562"/>
          </a:xfrm>
          <a:prstGeom prst="ellipse">
            <a:avLst/>
          </a:prstGeom>
          <a:solidFill>
            <a:schemeClr val="accent4"/>
          </a:solidFill>
          <a:ln w="28575" cmpd="sng">
            <a:noFill/>
          </a:ln>
          <a:effectLst/>
        </p:spPr>
        <p:style>
          <a:lnRef idx="1">
            <a:schemeClr val="accent1"/>
          </a:lnRef>
          <a:fillRef idx="3">
            <a:schemeClr val="accent1"/>
          </a:fillRef>
          <a:effectRef idx="2">
            <a:schemeClr val="accent1"/>
          </a:effectRef>
          <a:fontRef idx="minor">
            <a:schemeClr val="lt1"/>
          </a:fontRef>
        </p:style>
        <p:txBody>
          <a:bodyPr lIns="243797" tIns="121899" rIns="243797" bIns="121899" anchor="ctr"/>
          <a:lstStyle/>
          <a:p>
            <a:pPr algn="ctr" defTabSz="1828165" eaLnBrk="1" fontAlgn="auto" hangingPunct="1">
              <a:spcBef>
                <a:spcPts val="0"/>
              </a:spcBef>
              <a:spcAft>
                <a:spcPts val="0"/>
              </a:spcAft>
              <a:defRPr/>
            </a:pPr>
            <a:endParaRPr lang="en-US" b="1" dirty="0">
              <a:latin typeface="Lato" charset="0"/>
              <a:ea typeface="Lato" charset="0"/>
              <a:cs typeface="Lato" charset="0"/>
            </a:endParaRPr>
          </a:p>
        </p:txBody>
      </p:sp>
      <p:sp>
        <p:nvSpPr>
          <p:cNvPr id="56" name="Rectangle 104"/>
          <p:cNvSpPr/>
          <p:nvPr userDrawn="1"/>
        </p:nvSpPr>
        <p:spPr>
          <a:xfrm>
            <a:off x="16753040" y="5662613"/>
            <a:ext cx="73025" cy="45624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65" name="Rectangle 115"/>
          <p:cNvSpPr/>
          <p:nvPr userDrawn="1"/>
        </p:nvSpPr>
        <p:spPr>
          <a:xfrm>
            <a:off x="7008965" y="5635625"/>
            <a:ext cx="73025" cy="45624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defTabSz="1828165" eaLnBrk="1" fontAlgn="auto" hangingPunct="1">
              <a:spcBef>
                <a:spcPts val="0"/>
              </a:spcBef>
              <a:spcAft>
                <a:spcPts val="0"/>
              </a:spcAft>
              <a:defRPr/>
            </a:pPr>
            <a:endParaRPr lang="en-US" b="1" dirty="0">
              <a:latin typeface="Roboto Bold" charset="0"/>
            </a:endParaRPr>
          </a:p>
        </p:txBody>
      </p:sp>
      <p:sp>
        <p:nvSpPr>
          <p:cNvPr id="86" name="文本占位符 2"/>
          <p:cNvSpPr>
            <a:spLocks noGrp="1"/>
          </p:cNvSpPr>
          <p:nvPr>
            <p:ph type="body" sz="quarter" idx="60" hasCustomPrompt="1"/>
          </p:nvPr>
        </p:nvSpPr>
        <p:spPr>
          <a:xfrm>
            <a:off x="1789265" y="10517981"/>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2018</a:t>
            </a:r>
            <a:endParaRPr lang="zh-CN" altLang="en-US" dirty="0"/>
          </a:p>
        </p:txBody>
      </p:sp>
      <p:sp>
        <p:nvSpPr>
          <p:cNvPr id="88" name="文本占位符 2"/>
          <p:cNvSpPr>
            <a:spLocks noGrp="1"/>
          </p:cNvSpPr>
          <p:nvPr>
            <p:ph type="body" sz="quarter" idx="61" hasCustomPrompt="1"/>
          </p:nvPr>
        </p:nvSpPr>
        <p:spPr>
          <a:xfrm>
            <a:off x="6518427" y="104949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2019</a:t>
            </a:r>
            <a:endParaRPr lang="zh-CN" altLang="en-US" dirty="0"/>
          </a:p>
        </p:txBody>
      </p:sp>
      <p:sp>
        <p:nvSpPr>
          <p:cNvPr id="89" name="文本占位符 2"/>
          <p:cNvSpPr>
            <a:spLocks noGrp="1"/>
          </p:cNvSpPr>
          <p:nvPr>
            <p:ph type="body" sz="quarter" idx="62" hasCustomPrompt="1"/>
          </p:nvPr>
        </p:nvSpPr>
        <p:spPr>
          <a:xfrm>
            <a:off x="11566678" y="104949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2020</a:t>
            </a:r>
            <a:endParaRPr lang="zh-CN" altLang="en-US" dirty="0"/>
          </a:p>
        </p:txBody>
      </p:sp>
      <p:sp>
        <p:nvSpPr>
          <p:cNvPr id="90" name="文本占位符 2"/>
          <p:cNvSpPr>
            <a:spLocks noGrp="1"/>
          </p:cNvSpPr>
          <p:nvPr>
            <p:ph type="body" sz="quarter" idx="63" hasCustomPrompt="1"/>
          </p:nvPr>
        </p:nvSpPr>
        <p:spPr>
          <a:xfrm>
            <a:off x="16264090" y="10444162"/>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2021</a:t>
            </a:r>
            <a:endParaRPr lang="zh-CN" altLang="en-US" dirty="0"/>
          </a:p>
        </p:txBody>
      </p:sp>
      <p:sp>
        <p:nvSpPr>
          <p:cNvPr id="91" name="文本占位符 2"/>
          <p:cNvSpPr>
            <a:spLocks noGrp="1"/>
          </p:cNvSpPr>
          <p:nvPr>
            <p:ph type="body" sz="quarter" idx="64" hasCustomPrompt="1"/>
          </p:nvPr>
        </p:nvSpPr>
        <p:spPr>
          <a:xfrm>
            <a:off x="21148827" y="10528300"/>
            <a:ext cx="1054100" cy="585787"/>
          </a:xfrm>
        </p:spPr>
        <p:txBody>
          <a:bodyPr>
            <a:noAutofit/>
          </a:bodyPr>
          <a:lstStyle>
            <a:lvl1pPr marL="0" indent="0" algn="ctr">
              <a:buNone/>
              <a:defRPr sz="2600" b="1">
                <a:solidFill>
                  <a:schemeClr val="tx2">
                    <a:lumMod val="75000"/>
                  </a:schemeClr>
                </a:solidFill>
              </a:defRPr>
            </a:lvl1pPr>
          </a:lstStyle>
          <a:p>
            <a:pPr lvl="0"/>
            <a:r>
              <a:rPr lang="en-US" altLang="zh-CN" dirty="0"/>
              <a:t>2021</a:t>
            </a:r>
            <a:endParaRPr lang="zh-CN" altLang="en-US" dirty="0"/>
          </a:p>
        </p:txBody>
      </p:sp>
      <p:sp>
        <p:nvSpPr>
          <p:cNvPr id="92" name="文本占位符 8"/>
          <p:cNvSpPr>
            <a:spLocks noGrp="1"/>
          </p:cNvSpPr>
          <p:nvPr>
            <p:ph type="body" sz="quarter" idx="25" hasCustomPrompt="1"/>
          </p:nvPr>
        </p:nvSpPr>
        <p:spPr>
          <a:xfrm>
            <a:off x="2503503"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3" name="文本占位符 8"/>
          <p:cNvSpPr>
            <a:spLocks noGrp="1"/>
          </p:cNvSpPr>
          <p:nvPr>
            <p:ph type="body" sz="quarter" idx="53" hasCustomPrompt="1"/>
          </p:nvPr>
        </p:nvSpPr>
        <p:spPr>
          <a:xfrm>
            <a:off x="2503503"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4" name="文本占位符 8"/>
          <p:cNvSpPr>
            <a:spLocks noGrp="1"/>
          </p:cNvSpPr>
          <p:nvPr>
            <p:ph type="body" sz="quarter" idx="65" hasCustomPrompt="1"/>
          </p:nvPr>
        </p:nvSpPr>
        <p:spPr>
          <a:xfrm>
            <a:off x="7267727"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5" name="文本占位符 8"/>
          <p:cNvSpPr>
            <a:spLocks noGrp="1"/>
          </p:cNvSpPr>
          <p:nvPr>
            <p:ph type="body" sz="quarter" idx="66" hasCustomPrompt="1"/>
          </p:nvPr>
        </p:nvSpPr>
        <p:spPr>
          <a:xfrm>
            <a:off x="7267727"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6" name="文本占位符 8"/>
          <p:cNvSpPr>
            <a:spLocks noGrp="1"/>
          </p:cNvSpPr>
          <p:nvPr>
            <p:ph type="body" sz="quarter" idx="67" hasCustomPrompt="1"/>
          </p:nvPr>
        </p:nvSpPr>
        <p:spPr>
          <a:xfrm>
            <a:off x="12236535"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7" name="文本占位符 8"/>
          <p:cNvSpPr>
            <a:spLocks noGrp="1"/>
          </p:cNvSpPr>
          <p:nvPr>
            <p:ph type="body" sz="quarter" idx="68" hasCustomPrompt="1"/>
          </p:nvPr>
        </p:nvSpPr>
        <p:spPr>
          <a:xfrm>
            <a:off x="12236535"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98" name="文本占位符 8"/>
          <p:cNvSpPr>
            <a:spLocks noGrp="1"/>
          </p:cNvSpPr>
          <p:nvPr>
            <p:ph type="body" sz="quarter" idx="69" hasCustomPrompt="1"/>
          </p:nvPr>
        </p:nvSpPr>
        <p:spPr>
          <a:xfrm>
            <a:off x="16983159" y="7716007"/>
            <a:ext cx="3479529" cy="707206"/>
          </a:xfrm>
        </p:spPr>
        <p:txBody>
          <a:bodyPr>
            <a:noAutofit/>
          </a:bodyPr>
          <a:lstStyle>
            <a:lvl1pPr marL="0" indent="0" algn="l">
              <a:lnSpc>
                <a:spcPct val="150000"/>
              </a:lnSpc>
              <a:buNone/>
              <a:defRPr sz="3000" b="0" baseline="0">
                <a:solidFill>
                  <a:schemeClr val="tx2">
                    <a:lumMod val="50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99" name="文本占位符 8"/>
          <p:cNvSpPr>
            <a:spLocks noGrp="1"/>
          </p:cNvSpPr>
          <p:nvPr>
            <p:ph type="body" sz="quarter" idx="70" hasCustomPrompt="1"/>
          </p:nvPr>
        </p:nvSpPr>
        <p:spPr>
          <a:xfrm>
            <a:off x="16983159" y="8486713"/>
            <a:ext cx="3884749" cy="1632013"/>
          </a:xfrm>
        </p:spPr>
        <p:txBody>
          <a:bodyPr>
            <a:noAutofit/>
          </a:bodyPr>
          <a:lstStyle>
            <a:lvl1pPr marL="0" marR="0" indent="0" algn="l"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43" name="图片占位符 2"/>
          <p:cNvSpPr>
            <a:spLocks noGrp="1"/>
          </p:cNvSpPr>
          <p:nvPr>
            <p:ph type="pic" sz="quarter" idx="38" hasCustomPrompt="1"/>
          </p:nvPr>
        </p:nvSpPr>
        <p:spPr>
          <a:xfrm>
            <a:off x="1930155" y="64902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
        <p:nvSpPr>
          <p:cNvPr id="46" name="图片占位符 2"/>
          <p:cNvSpPr>
            <a:spLocks noGrp="1"/>
          </p:cNvSpPr>
          <p:nvPr>
            <p:ph type="pic" sz="quarter" idx="73" hasCustomPrompt="1"/>
          </p:nvPr>
        </p:nvSpPr>
        <p:spPr>
          <a:xfrm>
            <a:off x="6656143" y="4681050"/>
            <a:ext cx="759619" cy="717184"/>
          </a:xfrm>
        </p:spPr>
        <p:txBody>
          <a:bodyPr>
            <a:normAutofit/>
          </a:bodyPr>
          <a:lstStyle>
            <a:lvl1pPr marL="0" indent="0">
              <a:buNone/>
              <a:defRPr sz="1400">
                <a:solidFill>
                  <a:schemeClr val="bg1"/>
                </a:solidFill>
              </a:defRPr>
            </a:lvl1pPr>
          </a:lstStyle>
          <a:p>
            <a:r>
              <a:rPr lang="zh-CN" altLang="en-US" dirty="0"/>
              <a:t>图标</a:t>
            </a:r>
            <a:endParaRPr lang="zh-CN"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a:p>
        </p:txBody>
      </p:sp>
      <p:sp>
        <p:nvSpPr>
          <p:cNvPr id="2" name="标题 1"/>
          <p:cNvSpPr>
            <a:spLocks noGrp="1"/>
          </p:cNvSpPr>
          <p:nvPr>
            <p:ph type="title" hasCustomPrompt="1"/>
          </p:nvPr>
        </p:nvSpPr>
        <p:spPr>
          <a:xfrm>
            <a:off x="1325285" y="1243833"/>
            <a:ext cx="21469907" cy="1793505"/>
          </a:xfrm>
        </p:spPr>
        <p:txBody>
          <a:bodyPr vert="horz" lIns="101600" tIns="38100" rIns="25400" bIns="38100" rtlCol="0" anchor="ctr" anchorCtr="0">
            <a:noAutofit/>
          </a:bodyPr>
          <a:lstStyle>
            <a:lvl1pPr marL="0" marR="0" algn="ctr" defTabSz="914400" rtl="0" eaLnBrk="1" fontAlgn="auto" latinLnBrk="0" hangingPunct="1">
              <a:lnSpc>
                <a:spcPct val="100000"/>
              </a:lnSpc>
              <a:buNone/>
              <a:defRPr kumimoji="0" lang="zh-CN" altLang="en-US" sz="6330" b="0" i="0" u="none" strike="noStrike" kern="1200" cap="none" spc="600" normalizeH="0" baseline="0" noProof="1" dirty="0">
                <a:solidFill>
                  <a:schemeClr val="tx1"/>
                </a:solidFill>
                <a:effectLst/>
                <a:uFillTx/>
                <a:latin typeface="+mn-ea"/>
                <a:ea typeface="+mn-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时间轴3">
    <p:bg>
      <p:bgPr>
        <a:solidFill>
          <a:srgbClr val="FFFFFF"/>
        </a:solidFill>
        <a:effectLst/>
      </p:bgPr>
    </p:bg>
    <p:spTree>
      <p:nvGrpSpPr>
        <p:cNvPr id="1" name=""/>
        <p:cNvGrpSpPr/>
        <p:nvPr/>
      </p:nvGrpSpPr>
      <p:grpSpPr>
        <a:xfrm>
          <a:off x="0" y="0"/>
          <a:ext cx="0" cy="0"/>
          <a:chOff x="0" y="0"/>
          <a:chExt cx="0" cy="0"/>
        </a:xfrm>
      </p:grpSpPr>
      <p:sp>
        <p:nvSpPr>
          <p:cNvPr id="41" name="Freeform 21"/>
          <p:cNvSpPr/>
          <p:nvPr userDrawn="1"/>
        </p:nvSpPr>
        <p:spPr bwMode="auto">
          <a:xfrm>
            <a:off x="650455" y="4816306"/>
            <a:ext cx="19584988" cy="7167563"/>
          </a:xfrm>
          <a:custGeom>
            <a:avLst/>
            <a:gdLst>
              <a:gd name="T0" fmla="*/ 0 w 2828"/>
              <a:gd name="T1" fmla="*/ 856 h 1032"/>
              <a:gd name="T2" fmla="*/ 660 w 2828"/>
              <a:gd name="T3" fmla="*/ 540 h 1032"/>
              <a:gd name="T4" fmla="*/ 1232 w 2828"/>
              <a:gd name="T5" fmla="*/ 720 h 1032"/>
              <a:gd name="T6" fmla="*/ 1772 w 2828"/>
              <a:gd name="T7" fmla="*/ 320 h 1032"/>
              <a:gd name="T8" fmla="*/ 2315 w 2828"/>
              <a:gd name="T9" fmla="*/ 479 h 1032"/>
              <a:gd name="T10" fmla="*/ 2828 w 2828"/>
              <a:gd name="T11" fmla="*/ 0 h 1032"/>
            </a:gdLst>
            <a:ahLst/>
            <a:cxnLst>
              <a:cxn ang="0">
                <a:pos x="T0" y="T1"/>
              </a:cxn>
              <a:cxn ang="0">
                <a:pos x="T2" y="T3"/>
              </a:cxn>
              <a:cxn ang="0">
                <a:pos x="T4" y="T5"/>
              </a:cxn>
              <a:cxn ang="0">
                <a:pos x="T6" y="T7"/>
              </a:cxn>
              <a:cxn ang="0">
                <a:pos x="T8" y="T9"/>
              </a:cxn>
              <a:cxn ang="0">
                <a:pos x="T10" y="T11"/>
              </a:cxn>
            </a:cxnLst>
            <a:rect l="0" t="0" r="r" b="b"/>
            <a:pathLst>
              <a:path w="2828" h="1032">
                <a:moveTo>
                  <a:pt x="0" y="856"/>
                </a:moveTo>
                <a:cubicBezTo>
                  <a:pt x="420" y="1032"/>
                  <a:pt x="464" y="536"/>
                  <a:pt x="660" y="540"/>
                </a:cubicBezTo>
                <a:cubicBezTo>
                  <a:pt x="856" y="544"/>
                  <a:pt x="976" y="736"/>
                  <a:pt x="1232" y="720"/>
                </a:cubicBezTo>
                <a:cubicBezTo>
                  <a:pt x="1488" y="704"/>
                  <a:pt x="1508" y="352"/>
                  <a:pt x="1772" y="320"/>
                </a:cubicBezTo>
                <a:cubicBezTo>
                  <a:pt x="2036" y="288"/>
                  <a:pt x="2063" y="491"/>
                  <a:pt x="2315" y="479"/>
                </a:cubicBezTo>
                <a:cubicBezTo>
                  <a:pt x="2567" y="467"/>
                  <a:pt x="2572" y="84"/>
                  <a:pt x="2828" y="0"/>
                </a:cubicBezTo>
              </a:path>
            </a:pathLst>
          </a:custGeom>
          <a:noFill/>
          <a:ln w="15875" cap="flat">
            <a:solidFill>
              <a:schemeClr val="bg1">
                <a:lumMod val="75000"/>
              </a:schemeClr>
            </a:solidFill>
            <a:prstDash val="dash"/>
            <a:miter lim="800000"/>
          </a:ln>
        </p:spPr>
        <p:txBody>
          <a:bodyPr vert="horz" wrap="square" lIns="182843" tIns="91422" rIns="182843" bIns="91422"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82" name="SmartArt 占位符 2"/>
          <p:cNvSpPr>
            <a:spLocks noGrp="1"/>
          </p:cNvSpPr>
          <p:nvPr>
            <p:ph type="pic" sz="quarter" idx="76" hasCustomPrompt="1"/>
          </p:nvPr>
        </p:nvSpPr>
        <p:spPr>
          <a:xfrm>
            <a:off x="15711513" y="7189619"/>
            <a:ext cx="1992313" cy="1992315"/>
          </a:xfrm>
          <a:prstGeom prst="ellipse">
            <a:avLst/>
          </a:prstGeom>
          <a:solidFill>
            <a:schemeClr val="accent4"/>
          </a:solidFill>
        </p:spPr>
        <p:txBody>
          <a:bodyPr/>
          <a:lstStyle>
            <a:lvl1pPr marL="0" indent="0">
              <a:buNone/>
              <a:defRPr/>
            </a:lvl1pPr>
          </a:lstStyle>
          <a:p>
            <a:r>
              <a:rPr lang="en-US" altLang="zh-CN" dirty="0"/>
              <a:t> </a:t>
            </a:r>
            <a:endParaRPr lang="zh-CN" altLang="en-US" dirty="0"/>
          </a:p>
        </p:txBody>
      </p:sp>
      <p:sp>
        <p:nvSpPr>
          <p:cNvPr id="83" name="文本占位符 2"/>
          <p:cNvSpPr>
            <a:spLocks noGrp="1"/>
          </p:cNvSpPr>
          <p:nvPr>
            <p:ph type="body" sz="quarter" idx="77" hasCustomPrompt="1"/>
          </p:nvPr>
        </p:nvSpPr>
        <p:spPr>
          <a:xfrm>
            <a:off x="15953496" y="7762258"/>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80" name="SmartArt 占位符 2"/>
          <p:cNvSpPr>
            <a:spLocks noGrp="1"/>
          </p:cNvSpPr>
          <p:nvPr>
            <p:ph type="pic" sz="quarter" idx="74" hasCustomPrompt="1"/>
          </p:nvPr>
        </p:nvSpPr>
        <p:spPr>
          <a:xfrm>
            <a:off x="11927435" y="6149009"/>
            <a:ext cx="1992313" cy="1992315"/>
          </a:xfrm>
          <a:prstGeom prst="ellipse">
            <a:avLst/>
          </a:prstGeom>
          <a:solidFill>
            <a:schemeClr val="accent3"/>
          </a:solidFill>
        </p:spPr>
        <p:txBody>
          <a:bodyPr/>
          <a:lstStyle>
            <a:lvl1pPr marL="0" indent="0">
              <a:buNone/>
              <a:defRPr/>
            </a:lvl1pPr>
          </a:lstStyle>
          <a:p>
            <a:r>
              <a:rPr lang="en-US" altLang="zh-CN" dirty="0"/>
              <a:t> </a:t>
            </a:r>
            <a:endParaRPr lang="zh-CN" altLang="en-US" dirty="0"/>
          </a:p>
        </p:txBody>
      </p:sp>
      <p:sp>
        <p:nvSpPr>
          <p:cNvPr id="81" name="文本占位符 2"/>
          <p:cNvSpPr>
            <a:spLocks noGrp="1"/>
          </p:cNvSpPr>
          <p:nvPr>
            <p:ph type="body" sz="quarter" idx="75" hasCustomPrompt="1"/>
          </p:nvPr>
        </p:nvSpPr>
        <p:spPr>
          <a:xfrm>
            <a:off x="12169418" y="6721648"/>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78" name="SmartArt 占位符 2"/>
          <p:cNvSpPr>
            <a:spLocks noGrp="1"/>
          </p:cNvSpPr>
          <p:nvPr>
            <p:ph type="pic" sz="quarter" idx="72" hasCustomPrompt="1"/>
          </p:nvPr>
        </p:nvSpPr>
        <p:spPr>
          <a:xfrm>
            <a:off x="8129515" y="8810454"/>
            <a:ext cx="1992313" cy="1992315"/>
          </a:xfrm>
          <a:prstGeom prst="ellipse">
            <a:avLst/>
          </a:prstGeom>
          <a:solidFill>
            <a:schemeClr val="accent2"/>
          </a:solidFill>
        </p:spPr>
        <p:txBody>
          <a:bodyPr/>
          <a:lstStyle>
            <a:lvl1pPr marL="0" indent="0">
              <a:buNone/>
              <a:defRPr/>
            </a:lvl1pPr>
          </a:lstStyle>
          <a:p>
            <a:r>
              <a:rPr lang="en-US" altLang="zh-CN" dirty="0"/>
              <a:t> </a:t>
            </a:r>
            <a:endParaRPr lang="zh-CN" altLang="en-US" dirty="0"/>
          </a:p>
        </p:txBody>
      </p:sp>
      <p:sp>
        <p:nvSpPr>
          <p:cNvPr id="79" name="文本占位符 2"/>
          <p:cNvSpPr>
            <a:spLocks noGrp="1"/>
          </p:cNvSpPr>
          <p:nvPr>
            <p:ph type="body" sz="quarter" idx="73" hasCustomPrompt="1"/>
          </p:nvPr>
        </p:nvSpPr>
        <p:spPr>
          <a:xfrm>
            <a:off x="8371498" y="9383093"/>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76" name="SmartArt 占位符 2"/>
          <p:cNvSpPr>
            <a:spLocks noGrp="1"/>
          </p:cNvSpPr>
          <p:nvPr>
            <p:ph type="pic" sz="quarter" idx="71" hasCustomPrompt="1"/>
          </p:nvPr>
        </p:nvSpPr>
        <p:spPr>
          <a:xfrm>
            <a:off x="4358048" y="7605544"/>
            <a:ext cx="1992313" cy="1992315"/>
          </a:xfrm>
          <a:prstGeom prst="ellipse">
            <a:avLst/>
          </a:prstGeom>
          <a:solidFill>
            <a:schemeClr val="accent1"/>
          </a:solidFill>
        </p:spPr>
        <p:txBody>
          <a:bodyPr/>
          <a:lstStyle>
            <a:lvl1pPr marL="0" indent="0">
              <a:buNone/>
              <a:defRPr/>
            </a:lvl1pPr>
          </a:lstStyle>
          <a:p>
            <a:r>
              <a:rPr lang="en-US" altLang="zh-CN" dirty="0"/>
              <a:t> </a:t>
            </a:r>
            <a:endParaRPr lang="zh-CN" altLang="en-US" dirty="0"/>
          </a:p>
        </p:txBody>
      </p:sp>
      <p:sp>
        <p:nvSpPr>
          <p:cNvPr id="77" name="文本占位符 2"/>
          <p:cNvSpPr>
            <a:spLocks noGrp="1"/>
          </p:cNvSpPr>
          <p:nvPr>
            <p:ph type="body" sz="quarter" idx="60" hasCustomPrompt="1"/>
          </p:nvPr>
        </p:nvSpPr>
        <p:spPr>
          <a:xfrm>
            <a:off x="4600031" y="8178183"/>
            <a:ext cx="1508346" cy="585787"/>
          </a:xfrm>
        </p:spPr>
        <p:txBody>
          <a:bodyPr>
            <a:noAutofit/>
          </a:bodyPr>
          <a:lstStyle>
            <a:lvl1pPr marL="0" indent="0" algn="ctr">
              <a:buNone/>
              <a:defRPr sz="3600" b="1">
                <a:solidFill>
                  <a:schemeClr val="bg1"/>
                </a:solidFill>
              </a:defRPr>
            </a:lvl1pPr>
          </a:lstStyle>
          <a:p>
            <a:pPr lvl="0"/>
            <a:r>
              <a:rPr lang="en-US" altLang="zh-CN" dirty="0"/>
              <a:t>2018</a:t>
            </a:r>
            <a:endParaRPr lang="zh-CN" altLang="en-US" dirty="0"/>
          </a:p>
        </p:txBody>
      </p:sp>
      <p:sp>
        <p:nvSpPr>
          <p:cNvPr id="6" name="灯片编号占位符 5"/>
          <p:cNvSpPr>
            <a:spLocks noGrp="1"/>
          </p:cNvSpPr>
          <p:nvPr>
            <p:ph type="sldNum" sz="quarter" idx="12"/>
            <p:custDataLst>
              <p:tags r:id="rId2"/>
            </p:custDataLst>
          </p:nvPr>
        </p:nvSpPr>
        <p:spPr/>
        <p:txBody>
          <a:bodyPr/>
          <a:lstStyle/>
          <a:p>
            <a:fld id="{49AE70B2-8BF9-45C0-BB95-33D1B9D3A854}" type="slidenum">
              <a:rPr lang="zh-CN" altLang="en-US" smtClean="0"/>
            </a:fld>
            <a:endParaRPr lang="zh-CN" altLang="en-US"/>
          </a:p>
        </p:txBody>
      </p:sp>
      <p:sp>
        <p:nvSpPr>
          <p:cNvPr id="37" name="标题 1"/>
          <p:cNvSpPr>
            <a:spLocks noGrp="1"/>
          </p:cNvSpPr>
          <p:nvPr>
            <p:ph type="title" hasCustomPrompt="1"/>
            <p:custDataLst>
              <p:tags r:id="rId3"/>
            </p:custDataLst>
          </p:nvPr>
        </p:nvSpPr>
        <p:spPr>
          <a:xfrm>
            <a:off x="1203618" y="731838"/>
            <a:ext cx="1002893" cy="849312"/>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4000" b="1" i="0" u="none" strike="noStrike" kern="1200" cap="none" spc="300" normalizeH="0" baseline="0" noProof="1" dirty="0">
                <a:solidFill>
                  <a:schemeClr val="tx1">
                    <a:lumMod val="65000"/>
                    <a:lumOff val="35000"/>
                  </a:schemeClr>
                </a:solidFill>
                <a:uFillTx/>
                <a:latin typeface="Arial" panose="020B0604020202020204" pitchFamily="34" charset="0"/>
                <a:ea typeface="微软雅黑" panose="020B0503020204020204" pitchFamily="34" charset="-122"/>
                <a:cs typeface="+mj-cs"/>
                <a:sym typeface="+mn-ea"/>
              </a:defRPr>
            </a:lvl1pPr>
          </a:lstStyle>
          <a:p>
            <a:pPr lvl="0"/>
            <a:r>
              <a:rPr lang="en-US" altLang="zh-CN" dirty="0">
                <a:sym typeface="+mn-ea"/>
              </a:rPr>
              <a:t>1.1</a:t>
            </a:r>
            <a:endParaRPr dirty="0">
              <a:sym typeface="+mn-ea"/>
            </a:endParaRPr>
          </a:p>
        </p:txBody>
      </p:sp>
      <p:sp>
        <p:nvSpPr>
          <p:cNvPr id="38" name="文本占位符 6"/>
          <p:cNvSpPr>
            <a:spLocks noGrp="1"/>
          </p:cNvSpPr>
          <p:nvPr>
            <p:ph type="body" sz="quarter" idx="31" hasCustomPrompt="1"/>
          </p:nvPr>
        </p:nvSpPr>
        <p:spPr>
          <a:xfrm>
            <a:off x="2206933" y="645348"/>
            <a:ext cx="9385300" cy="963612"/>
          </a:xfrm>
        </p:spPr>
        <p:txBody>
          <a:bodyPr>
            <a:normAutofit/>
          </a:bodyPr>
          <a:lstStyle>
            <a:lvl1pPr marL="0" indent="0">
              <a:buNone/>
              <a:defRPr sz="4000" b="1">
                <a:solidFill>
                  <a:schemeClr val="tx1">
                    <a:lumMod val="65000"/>
                    <a:lumOff val="35000"/>
                  </a:schemeClr>
                </a:solidFill>
              </a:defRPr>
            </a:lvl1pPr>
          </a:lstStyle>
          <a:p>
            <a:pPr lvl="0"/>
            <a:r>
              <a:rPr lang="zh-CN" altLang="en-US" dirty="0"/>
              <a:t>单击此处编辑标题</a:t>
            </a:r>
            <a:endParaRPr lang="zh-CN" altLang="en-US" dirty="0"/>
          </a:p>
        </p:txBody>
      </p:sp>
      <p:sp>
        <p:nvSpPr>
          <p:cNvPr id="87" name="文本占位符 2"/>
          <p:cNvSpPr>
            <a:spLocks noGrp="1"/>
          </p:cNvSpPr>
          <p:nvPr>
            <p:ph type="body" sz="quarter" idx="13" hasCustomPrompt="1"/>
          </p:nvPr>
        </p:nvSpPr>
        <p:spPr>
          <a:xfrm>
            <a:off x="1203325" y="1695619"/>
            <a:ext cx="21701125" cy="1047582"/>
          </a:xfrm>
        </p:spPr>
        <p:txBody>
          <a:bodyPr>
            <a:normAutofit/>
          </a:bodyPr>
          <a:lstStyle>
            <a:lvl1pPr marL="0" indent="0" algn="ctr">
              <a:buNone/>
              <a:defRPr sz="6000">
                <a:solidFill>
                  <a:schemeClr val="accent3"/>
                </a:solidFill>
                <a:latin typeface="微软雅黑" panose="020B0503020204020204" pitchFamily="34" charset="-122"/>
                <a:ea typeface="微软雅黑" panose="020B0503020204020204" pitchFamily="34" charset="-122"/>
              </a:defRPr>
            </a:lvl1pPr>
          </a:lstStyle>
          <a:p>
            <a:pPr lvl="0"/>
            <a:r>
              <a:rPr lang="zh-CN" altLang="en-US" dirty="0"/>
              <a:t>主标题</a:t>
            </a:r>
            <a:endParaRPr lang="zh-CN" altLang="en-US" dirty="0"/>
          </a:p>
        </p:txBody>
      </p:sp>
      <p:grpSp>
        <p:nvGrpSpPr>
          <p:cNvPr id="57" name="Group 53"/>
          <p:cNvGrpSpPr/>
          <p:nvPr userDrawn="1"/>
        </p:nvGrpSpPr>
        <p:grpSpPr>
          <a:xfrm>
            <a:off x="20124347" y="3652661"/>
            <a:ext cx="2632076" cy="1579561"/>
            <a:chOff x="10452101" y="1779589"/>
            <a:chExt cx="365125" cy="219075"/>
          </a:xfrm>
        </p:grpSpPr>
        <p:sp>
          <p:nvSpPr>
            <p:cNvPr id="73" name="Freeform 22"/>
            <p:cNvSpPr/>
            <p:nvPr userDrawn="1"/>
          </p:nvSpPr>
          <p:spPr bwMode="auto">
            <a:xfrm>
              <a:off x="10550526" y="1900239"/>
              <a:ext cx="112713" cy="98425"/>
            </a:xfrm>
            <a:custGeom>
              <a:avLst/>
              <a:gdLst>
                <a:gd name="T0" fmla="*/ 71 w 71"/>
                <a:gd name="T1" fmla="*/ 3 h 62"/>
                <a:gd name="T2" fmla="*/ 0 w 71"/>
                <a:gd name="T3" fmla="*/ 62 h 62"/>
                <a:gd name="T4" fmla="*/ 14 w 71"/>
                <a:gd name="T5" fmla="*/ 0 h 62"/>
                <a:gd name="T6" fmla="*/ 71 w 71"/>
                <a:gd name="T7" fmla="*/ 3 h 62"/>
              </a:gdLst>
              <a:ahLst/>
              <a:cxnLst>
                <a:cxn ang="0">
                  <a:pos x="T0" y="T1"/>
                </a:cxn>
                <a:cxn ang="0">
                  <a:pos x="T2" y="T3"/>
                </a:cxn>
                <a:cxn ang="0">
                  <a:pos x="T4" y="T5"/>
                </a:cxn>
                <a:cxn ang="0">
                  <a:pos x="T6" y="T7"/>
                </a:cxn>
              </a:cxnLst>
              <a:rect l="0" t="0" r="r" b="b"/>
              <a:pathLst>
                <a:path w="71" h="62">
                  <a:moveTo>
                    <a:pt x="71" y="3"/>
                  </a:moveTo>
                  <a:lnTo>
                    <a:pt x="0" y="62"/>
                  </a:lnTo>
                  <a:lnTo>
                    <a:pt x="14" y="0"/>
                  </a:lnTo>
                  <a:lnTo>
                    <a:pt x="71" y="3"/>
                  </a:lnTo>
                  <a:close/>
                </a:path>
              </a:pathLst>
            </a:custGeom>
            <a:solidFill>
              <a:schemeClr val="bg1">
                <a:lumMod val="6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74" name="Freeform 23"/>
            <p:cNvSpPr/>
            <p:nvPr userDrawn="1"/>
          </p:nvSpPr>
          <p:spPr bwMode="auto">
            <a:xfrm>
              <a:off x="10452101" y="1779589"/>
              <a:ext cx="365125" cy="188913"/>
            </a:xfrm>
            <a:custGeom>
              <a:avLst/>
              <a:gdLst>
                <a:gd name="T0" fmla="*/ 230 w 230"/>
                <a:gd name="T1" fmla="*/ 0 h 119"/>
                <a:gd name="T2" fmla="*/ 0 w 230"/>
                <a:gd name="T3" fmla="*/ 26 h 119"/>
                <a:gd name="T4" fmla="*/ 140 w 230"/>
                <a:gd name="T5" fmla="*/ 119 h 119"/>
                <a:gd name="T6" fmla="*/ 230 w 230"/>
                <a:gd name="T7" fmla="*/ 0 h 119"/>
              </a:gdLst>
              <a:ahLst/>
              <a:cxnLst>
                <a:cxn ang="0">
                  <a:pos x="T0" y="T1"/>
                </a:cxn>
                <a:cxn ang="0">
                  <a:pos x="T2" y="T3"/>
                </a:cxn>
                <a:cxn ang="0">
                  <a:pos x="T4" y="T5"/>
                </a:cxn>
                <a:cxn ang="0">
                  <a:pos x="T6" y="T7"/>
                </a:cxn>
              </a:cxnLst>
              <a:rect l="0" t="0" r="r" b="b"/>
              <a:pathLst>
                <a:path w="230" h="119">
                  <a:moveTo>
                    <a:pt x="230" y="0"/>
                  </a:moveTo>
                  <a:lnTo>
                    <a:pt x="0" y="26"/>
                  </a:lnTo>
                  <a:lnTo>
                    <a:pt x="140" y="119"/>
                  </a:lnTo>
                  <a:lnTo>
                    <a:pt x="230" y="0"/>
                  </a:lnTo>
                  <a:close/>
                </a:path>
              </a:pathLst>
            </a:custGeom>
            <a:solidFill>
              <a:schemeClr val="bg1">
                <a:lumMod val="8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sp>
          <p:nvSpPr>
            <p:cNvPr id="75" name="Freeform 24"/>
            <p:cNvSpPr/>
            <p:nvPr userDrawn="1"/>
          </p:nvSpPr>
          <p:spPr bwMode="auto">
            <a:xfrm>
              <a:off x="10531476" y="1792289"/>
              <a:ext cx="258763" cy="206375"/>
            </a:xfrm>
            <a:custGeom>
              <a:avLst/>
              <a:gdLst>
                <a:gd name="T0" fmla="*/ 163 w 163"/>
                <a:gd name="T1" fmla="*/ 0 h 130"/>
                <a:gd name="T2" fmla="*/ 0 w 163"/>
                <a:gd name="T3" fmla="*/ 52 h 130"/>
                <a:gd name="T4" fmla="*/ 12 w 163"/>
                <a:gd name="T5" fmla="*/ 130 h 130"/>
                <a:gd name="T6" fmla="*/ 26 w 163"/>
                <a:gd name="T7" fmla="*/ 68 h 130"/>
                <a:gd name="T8" fmla="*/ 163 w 163"/>
                <a:gd name="T9" fmla="*/ 0 h 130"/>
              </a:gdLst>
              <a:ahLst/>
              <a:cxnLst>
                <a:cxn ang="0">
                  <a:pos x="T0" y="T1"/>
                </a:cxn>
                <a:cxn ang="0">
                  <a:pos x="T2" y="T3"/>
                </a:cxn>
                <a:cxn ang="0">
                  <a:pos x="T4" y="T5"/>
                </a:cxn>
                <a:cxn ang="0">
                  <a:pos x="T6" y="T7"/>
                </a:cxn>
                <a:cxn ang="0">
                  <a:pos x="T8" y="T9"/>
                </a:cxn>
              </a:cxnLst>
              <a:rect l="0" t="0" r="r" b="b"/>
              <a:pathLst>
                <a:path w="163" h="130">
                  <a:moveTo>
                    <a:pt x="163" y="0"/>
                  </a:moveTo>
                  <a:lnTo>
                    <a:pt x="0" y="52"/>
                  </a:lnTo>
                  <a:lnTo>
                    <a:pt x="12" y="130"/>
                  </a:lnTo>
                  <a:lnTo>
                    <a:pt x="26" y="68"/>
                  </a:lnTo>
                  <a:lnTo>
                    <a:pt x="163" y="0"/>
                  </a:lnTo>
                  <a:close/>
                </a:path>
              </a:pathLst>
            </a:custGeom>
            <a:solidFill>
              <a:schemeClr val="bg1">
                <a:lumMod val="75000"/>
              </a:schemeClr>
            </a:solidFill>
            <a:ln>
              <a:noFill/>
            </a:ln>
          </p:spPr>
          <p:txBody>
            <a:bodyPr vert="horz" wrap="square" lIns="91440" tIns="45720" rIns="91440" bIns="45720" numCol="1" anchor="t" anchorCtr="0" compatLnSpc="1"/>
            <a:lstStyle>
              <a:defPPr>
                <a:defRPr lang="en-US"/>
              </a:defPPr>
              <a:lvl1pPr marL="0" algn="l" defTabSz="1828165" rtl="0" eaLnBrk="1" latinLnBrk="0" hangingPunct="1">
                <a:defRPr sz="3600" kern="1200">
                  <a:solidFill>
                    <a:schemeClr val="tx1"/>
                  </a:solidFill>
                  <a:latin typeface="+mn-lt"/>
                  <a:ea typeface="+mn-ea"/>
                  <a:cs typeface="+mn-cs"/>
                </a:defRPr>
              </a:lvl1pPr>
              <a:lvl2pPr marL="914400" algn="l" defTabSz="1828165" rtl="0" eaLnBrk="1" latinLnBrk="0" hangingPunct="1">
                <a:defRPr sz="3600" kern="1200">
                  <a:solidFill>
                    <a:schemeClr val="tx1"/>
                  </a:solidFill>
                  <a:latin typeface="+mn-lt"/>
                  <a:ea typeface="+mn-ea"/>
                  <a:cs typeface="+mn-cs"/>
                </a:defRPr>
              </a:lvl2pPr>
              <a:lvl3pPr marL="1828165" algn="l" defTabSz="1828165" rtl="0" eaLnBrk="1" latinLnBrk="0" hangingPunct="1">
                <a:defRPr sz="3600" kern="1200">
                  <a:solidFill>
                    <a:schemeClr val="tx1"/>
                  </a:solidFill>
                  <a:latin typeface="+mn-lt"/>
                  <a:ea typeface="+mn-ea"/>
                  <a:cs typeface="+mn-cs"/>
                </a:defRPr>
              </a:lvl3pPr>
              <a:lvl4pPr marL="2742565" algn="l" defTabSz="1828165" rtl="0" eaLnBrk="1" latinLnBrk="0" hangingPunct="1">
                <a:defRPr sz="3600" kern="1200">
                  <a:solidFill>
                    <a:schemeClr val="tx1"/>
                  </a:solidFill>
                  <a:latin typeface="+mn-lt"/>
                  <a:ea typeface="+mn-ea"/>
                  <a:cs typeface="+mn-cs"/>
                </a:defRPr>
              </a:lvl4pPr>
              <a:lvl5pPr marL="3656965" algn="l" defTabSz="1828165" rtl="0" eaLnBrk="1" latinLnBrk="0" hangingPunct="1">
                <a:defRPr sz="3600" kern="1200">
                  <a:solidFill>
                    <a:schemeClr val="tx1"/>
                  </a:solidFill>
                  <a:latin typeface="+mn-lt"/>
                  <a:ea typeface="+mn-ea"/>
                  <a:cs typeface="+mn-cs"/>
                </a:defRPr>
              </a:lvl5pPr>
              <a:lvl6pPr marL="4571365" algn="l" defTabSz="1828165" rtl="0" eaLnBrk="1" latinLnBrk="0" hangingPunct="1">
                <a:defRPr sz="3600" kern="1200">
                  <a:solidFill>
                    <a:schemeClr val="tx1"/>
                  </a:solidFill>
                  <a:latin typeface="+mn-lt"/>
                  <a:ea typeface="+mn-ea"/>
                  <a:cs typeface="+mn-cs"/>
                </a:defRPr>
              </a:lvl6pPr>
              <a:lvl7pPr marL="5485130" algn="l" defTabSz="1828165" rtl="0" eaLnBrk="1" latinLnBrk="0" hangingPunct="1">
                <a:defRPr sz="3600" kern="1200">
                  <a:solidFill>
                    <a:schemeClr val="tx1"/>
                  </a:solidFill>
                  <a:latin typeface="+mn-lt"/>
                  <a:ea typeface="+mn-ea"/>
                  <a:cs typeface="+mn-cs"/>
                </a:defRPr>
              </a:lvl7pPr>
              <a:lvl8pPr marL="6399530" algn="l" defTabSz="1828165" rtl="0" eaLnBrk="1" latinLnBrk="0" hangingPunct="1">
                <a:defRPr sz="3600" kern="1200">
                  <a:solidFill>
                    <a:schemeClr val="tx1"/>
                  </a:solidFill>
                  <a:latin typeface="+mn-lt"/>
                  <a:ea typeface="+mn-ea"/>
                  <a:cs typeface="+mn-cs"/>
                </a:defRPr>
              </a:lvl8pPr>
              <a:lvl9pPr marL="7313930" algn="l" defTabSz="1828165" rtl="0" eaLnBrk="1" latinLnBrk="0" hangingPunct="1">
                <a:defRPr sz="3600" kern="1200">
                  <a:solidFill>
                    <a:schemeClr val="tx1"/>
                  </a:solidFill>
                  <a:latin typeface="+mn-lt"/>
                  <a:ea typeface="+mn-ea"/>
                  <a:cs typeface="+mn-cs"/>
                </a:defRPr>
              </a:lvl9pPr>
            </a:lstStyle>
            <a:p>
              <a:pPr marL="0" marR="0" lvl="0" indent="0" algn="l" defTabSz="1828165" rtl="0" eaLnBrk="1" fontAlgn="auto" latinLnBrk="0" hangingPunct="1">
                <a:lnSpc>
                  <a:spcPct val="100000"/>
                </a:lnSpc>
                <a:spcBef>
                  <a:spcPts val="0"/>
                </a:spcBef>
                <a:spcAft>
                  <a:spcPts val="0"/>
                </a:spcAft>
                <a:buClrTx/>
                <a:buSzTx/>
                <a:buFontTx/>
                <a:buNone/>
                <a:defRPr/>
              </a:pPr>
              <a:endParaRPr kumimoji="0" lang="en-US" sz="3600" b="1" i="0" u="none" strike="noStrike" kern="1200" cap="none" spc="0" normalizeH="0" baseline="0" noProof="0" dirty="0">
                <a:ln>
                  <a:noFill/>
                </a:ln>
                <a:solidFill>
                  <a:schemeClr val="tx1"/>
                </a:solidFill>
                <a:effectLst/>
                <a:uLnTx/>
                <a:uFillTx/>
                <a:latin typeface="Roboto Bold" charset="0"/>
                <a:ea typeface="+mn-ea"/>
                <a:cs typeface="+mn-cs"/>
              </a:endParaRPr>
            </a:p>
          </p:txBody>
        </p:sp>
      </p:grpSp>
      <p:sp>
        <p:nvSpPr>
          <p:cNvPr id="84" name="文本占位符 8"/>
          <p:cNvSpPr>
            <a:spLocks noGrp="1"/>
          </p:cNvSpPr>
          <p:nvPr>
            <p:ph type="body" sz="quarter" idx="25" hasCustomPrompt="1"/>
          </p:nvPr>
        </p:nvSpPr>
        <p:spPr>
          <a:xfrm>
            <a:off x="3557799" y="9816895"/>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85" name="文本占位符 8"/>
          <p:cNvSpPr>
            <a:spLocks noGrp="1"/>
          </p:cNvSpPr>
          <p:nvPr>
            <p:ph type="body" sz="quarter" idx="53" hasCustomPrompt="1"/>
          </p:nvPr>
        </p:nvSpPr>
        <p:spPr>
          <a:xfrm>
            <a:off x="3355189" y="10587601"/>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0" name="文本占位符 8"/>
          <p:cNvSpPr>
            <a:spLocks noGrp="1"/>
          </p:cNvSpPr>
          <p:nvPr>
            <p:ph type="body" sz="quarter" idx="78" hasCustomPrompt="1"/>
          </p:nvPr>
        </p:nvSpPr>
        <p:spPr>
          <a:xfrm>
            <a:off x="11214015" y="8367680"/>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1" name="文本占位符 8"/>
          <p:cNvSpPr>
            <a:spLocks noGrp="1"/>
          </p:cNvSpPr>
          <p:nvPr>
            <p:ph type="body" sz="quarter" idx="79" hasCustomPrompt="1"/>
          </p:nvPr>
        </p:nvSpPr>
        <p:spPr>
          <a:xfrm>
            <a:off x="11011405" y="9138386"/>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2" name="文本占位符 8"/>
          <p:cNvSpPr>
            <a:spLocks noGrp="1"/>
          </p:cNvSpPr>
          <p:nvPr>
            <p:ph type="body" sz="quarter" idx="80" hasCustomPrompt="1"/>
          </p:nvPr>
        </p:nvSpPr>
        <p:spPr>
          <a:xfrm>
            <a:off x="7334526" y="6210553"/>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3" name="文本占位符 8"/>
          <p:cNvSpPr>
            <a:spLocks noGrp="1"/>
          </p:cNvSpPr>
          <p:nvPr>
            <p:ph type="body" sz="quarter" idx="81" hasCustomPrompt="1"/>
          </p:nvPr>
        </p:nvSpPr>
        <p:spPr>
          <a:xfrm>
            <a:off x="7131916" y="6981259"/>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
        <p:nvSpPr>
          <p:cNvPr id="104" name="文本占位符 8"/>
          <p:cNvSpPr>
            <a:spLocks noGrp="1"/>
          </p:cNvSpPr>
          <p:nvPr>
            <p:ph type="body" sz="quarter" idx="82" hasCustomPrompt="1"/>
          </p:nvPr>
        </p:nvSpPr>
        <p:spPr>
          <a:xfrm>
            <a:off x="14988539" y="4657411"/>
            <a:ext cx="3479529" cy="707206"/>
          </a:xfrm>
        </p:spPr>
        <p:txBody>
          <a:bodyPr>
            <a:noAutofit/>
          </a:bodyPr>
          <a:lstStyle>
            <a:lvl1pPr marL="0" indent="0" algn="ctr">
              <a:lnSpc>
                <a:spcPct val="150000"/>
              </a:lnSpc>
              <a:buNone/>
              <a:defRPr sz="3000" b="1" baseline="0">
                <a:solidFill>
                  <a:schemeClr val="tx2">
                    <a:lumMod val="75000"/>
                  </a:schemeClr>
                </a:solidFill>
                <a:latin typeface="+mj-lt"/>
                <a:ea typeface="+mj-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请输入主标题</a:t>
            </a:r>
            <a:endParaRPr lang="zh-CN" altLang="en-US" dirty="0"/>
          </a:p>
        </p:txBody>
      </p:sp>
      <p:sp>
        <p:nvSpPr>
          <p:cNvPr id="105" name="文本占位符 8"/>
          <p:cNvSpPr>
            <a:spLocks noGrp="1"/>
          </p:cNvSpPr>
          <p:nvPr>
            <p:ph type="body" sz="quarter" idx="83" hasCustomPrompt="1"/>
          </p:nvPr>
        </p:nvSpPr>
        <p:spPr>
          <a:xfrm>
            <a:off x="14785929" y="5428117"/>
            <a:ext cx="3884749" cy="1632013"/>
          </a:xfrm>
        </p:spPr>
        <p:txBody>
          <a:bodyPr>
            <a:noAutofit/>
          </a:bodyPr>
          <a:lstStyle>
            <a:lvl1pPr marL="0" marR="0" indent="0" algn="ctr" defTabSz="914400" rtl="0" eaLnBrk="1" fontAlgn="auto" latinLnBrk="0" hangingPunct="1">
              <a:lnSpc>
                <a:spcPct val="150000"/>
              </a:lnSpc>
              <a:spcBef>
                <a:spcPts val="0"/>
              </a:spcBef>
              <a:spcAft>
                <a:spcPts val="0"/>
              </a:spcAft>
              <a:buClrTx/>
              <a:buSzTx/>
              <a:buFontTx/>
              <a:buNone/>
              <a:defRPr sz="2000" b="0" baseline="0">
                <a:solidFill>
                  <a:schemeClr val="bg1">
                    <a:lumMod val="50000"/>
                  </a:schemeClr>
                </a:solidFill>
                <a:latin typeface="+mn-lt"/>
                <a:ea typeface="+mn-ea"/>
              </a:defRPr>
            </a:lvl1pPr>
            <a:lvl2pPr>
              <a:defRPr sz="3400">
                <a:solidFill>
                  <a:schemeClr val="bg2"/>
                </a:solidFill>
                <a:latin typeface="+mj-lt"/>
              </a:defRPr>
            </a:lvl2pPr>
            <a:lvl3pPr>
              <a:defRPr sz="3400">
                <a:solidFill>
                  <a:schemeClr val="bg2"/>
                </a:solidFill>
                <a:latin typeface="+mj-lt"/>
              </a:defRPr>
            </a:lvl3pPr>
            <a:lvl4pPr>
              <a:defRPr sz="3400">
                <a:solidFill>
                  <a:schemeClr val="bg2"/>
                </a:solidFill>
                <a:latin typeface="+mj-lt"/>
              </a:defRPr>
            </a:lvl4pPr>
            <a:lvl5pPr>
              <a:defRPr sz="3400">
                <a:solidFill>
                  <a:schemeClr val="bg2"/>
                </a:solidFill>
                <a:latin typeface="+mj-lt"/>
              </a:defRPr>
            </a:lvl5pPr>
          </a:lstStyle>
          <a:p>
            <a:pPr lvl="0"/>
            <a:r>
              <a:rPr lang="zh-CN" altLang="en-US" dirty="0"/>
              <a:t>请输入文字内容对标题进行补充说明；</a:t>
            </a:r>
            <a:endParaRPr lang="zh-CN" altLang="en-US" dirty="0"/>
          </a:p>
        </p:txBody>
      </p:sp>
    </p:spTree>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userDrawn="1">
  <p:cSld name="空白页带背景+页脚">
    <p:spTree>
      <p:nvGrpSpPr>
        <p:cNvPr id="1" name=""/>
        <p:cNvGrpSpPr/>
        <p:nvPr/>
      </p:nvGrpSpPr>
      <p:grpSpPr>
        <a:xfrm>
          <a:off x="0" y="0"/>
          <a:ext cx="0" cy="0"/>
          <a:chOff x="0" y="0"/>
          <a:chExt cx="0" cy="0"/>
        </a:xfrm>
      </p:grpSpPr>
      <p:sp>
        <p:nvSpPr>
          <p:cNvPr id="3" name="灯片编号占位符 2"/>
          <p:cNvSpPr>
            <a:spLocks noGrp="1"/>
          </p:cNvSpPr>
          <p:nvPr>
            <p:ph type="sldNum" sz="quarter" idx="10"/>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showMasterSp="0" userDrawn="1">
  <p:cSld name="空白页">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4" name="页脚占位符 3"/>
          <p:cNvSpPr>
            <a:spLocks noGrp="1"/>
          </p:cNvSpPr>
          <p:nvPr>
            <p:ph type="ftr" sz="quarter" idx="11"/>
          </p:nvPr>
        </p:nvSpPr>
        <p:spPr/>
        <p:txBody>
          <a:bodyPr/>
          <a:lstStyle>
            <a:lvl1pPr>
              <a:defRPr>
                <a:latin typeface="+mn-ea"/>
              </a:defRPr>
            </a:lvl1pPr>
          </a:lstStyle>
          <a:p>
            <a:endParaRPr lang="zh-CN" altLang="en-US" dirty="0"/>
          </a:p>
        </p:txBody>
      </p:sp>
      <p:sp>
        <p:nvSpPr>
          <p:cNvPr id="5" name="灯片编号占位符 4"/>
          <p:cNvSpPr>
            <a:spLocks noGrp="1"/>
          </p:cNvSpPr>
          <p:nvPr>
            <p:ph type="sldNum" sz="quarter" idx="12"/>
          </p:nvPr>
        </p:nvSpPr>
        <p:spPr/>
        <p:txBody>
          <a:bodyPr/>
          <a:lstStyle>
            <a:lvl1pPr>
              <a:defRPr>
                <a:latin typeface="+mn-ea"/>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showMasterSp="0" userDrawn="1">
  <p:cSld name="标题页">
    <p:bg>
      <p:bgPr>
        <a:solidFill>
          <a:srgbClr val="FFFFFF"/>
        </a:solidFill>
        <a:effectLst/>
      </p:bgPr>
    </p:bg>
    <p:spTree>
      <p:nvGrpSpPr>
        <p:cNvPr id="1" name=""/>
        <p:cNvGrpSpPr/>
        <p:nvPr/>
      </p:nvGrpSpPr>
      <p:grpSpPr>
        <a:xfrm>
          <a:off x="0" y="0"/>
          <a:ext cx="0" cy="0"/>
          <a:chOff x="0" y="0"/>
          <a:chExt cx="0" cy="0"/>
        </a:xfrm>
      </p:grpSpPr>
      <p:sp>
        <p:nvSpPr>
          <p:cNvPr id="20" name="平行四边形 19"/>
          <p:cNvSpPr/>
          <p:nvPr userDrawn="1"/>
        </p:nvSpPr>
        <p:spPr>
          <a:xfrm>
            <a:off x="7791450" y="11271646"/>
            <a:ext cx="3301293" cy="2407842"/>
          </a:xfrm>
          <a:prstGeom prst="parallelogram">
            <a:avLst>
              <a:gd name="adj" fmla="val 30813"/>
            </a:avLst>
          </a:prstGeom>
          <a:solidFill>
            <a:srgbClr val="0069BF">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14" name="平行四边形 13"/>
          <p:cNvSpPr/>
          <p:nvPr userDrawn="1"/>
        </p:nvSpPr>
        <p:spPr>
          <a:xfrm>
            <a:off x="1437866" y="2830195"/>
            <a:ext cx="9265059" cy="6504305"/>
          </a:xfrm>
          <a:prstGeom prst="parallelogram">
            <a:avLst>
              <a:gd name="adj" fmla="val 30813"/>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15" name="平行四边形 14"/>
          <p:cNvSpPr/>
          <p:nvPr userDrawn="1"/>
        </p:nvSpPr>
        <p:spPr>
          <a:xfrm>
            <a:off x="589752" y="405130"/>
            <a:ext cx="3596640" cy="2425065"/>
          </a:xfrm>
          <a:prstGeom prst="parallelogram">
            <a:avLst>
              <a:gd name="adj" fmla="val 30813"/>
            </a:avLst>
          </a:prstGeom>
          <a:solidFill>
            <a:schemeClr val="accent4">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ctrTitle" hasCustomPrompt="1"/>
            <p:custDataLst>
              <p:tags r:id="rId2"/>
            </p:custDataLst>
          </p:nvPr>
        </p:nvSpPr>
        <p:spPr>
          <a:xfrm>
            <a:off x="4892675" y="4967604"/>
            <a:ext cx="2414587" cy="2038985"/>
          </a:xfrm>
        </p:spPr>
        <p:txBody>
          <a:bodyPr lIns="90000" tIns="46800" rIns="90000" bIns="46800" anchor="b" anchorCtr="0">
            <a:noAutofit/>
          </a:bodyPr>
          <a:lstStyle>
            <a:lvl1pPr algn="l">
              <a:defRPr sz="13000" b="1" i="0" spc="300" baseline="0">
                <a:solidFill>
                  <a:schemeClr val="bg1"/>
                </a:solidFill>
                <a:effectLst/>
              </a:defRPr>
            </a:lvl1pPr>
          </a:lstStyle>
          <a:p>
            <a:r>
              <a:rPr lang="en-US" altLang="zh-CN" dirty="0"/>
              <a:t>01</a:t>
            </a:r>
            <a:endParaRPr lang="zh-CN" altLang="en-US" dirty="0"/>
          </a:p>
        </p:txBody>
      </p:sp>
      <p:sp>
        <p:nvSpPr>
          <p:cNvPr id="9" name="文本占位符 8"/>
          <p:cNvSpPr>
            <a:spLocks noGrp="1"/>
          </p:cNvSpPr>
          <p:nvPr>
            <p:ph type="body" sz="quarter" idx="13" hasCustomPrompt="1"/>
          </p:nvPr>
        </p:nvSpPr>
        <p:spPr>
          <a:xfrm>
            <a:off x="10645775" y="4962753"/>
            <a:ext cx="10042525" cy="2038985"/>
          </a:xfrm>
        </p:spPr>
        <p:txBody>
          <a:bodyPr>
            <a:noAutofit/>
          </a:bodyPr>
          <a:lstStyle>
            <a:lvl1pPr marL="0" indent="0">
              <a:buNone/>
              <a:defRPr sz="12000" b="1">
                <a:solidFill>
                  <a:schemeClr val="tx1">
                    <a:lumMod val="65000"/>
                    <a:lumOff val="35000"/>
                  </a:schemeClr>
                </a:solidFill>
              </a:defRPr>
            </a:lvl1pPr>
          </a:lstStyle>
          <a:p>
            <a:pPr lvl="0"/>
            <a:r>
              <a:rPr lang="zh-CN" altLang="en-US" dirty="0"/>
              <a:t>大标题</a:t>
            </a:r>
            <a:endParaRPr lang="zh-CN" altLang="en-US" dirty="0"/>
          </a:p>
        </p:txBody>
      </p:sp>
      <p:sp>
        <p:nvSpPr>
          <p:cNvPr id="12" name="文本占位符 11"/>
          <p:cNvSpPr>
            <a:spLocks noGrp="1"/>
          </p:cNvSpPr>
          <p:nvPr>
            <p:ph type="body" sz="quarter" idx="14" hasCustomPrompt="1"/>
          </p:nvPr>
        </p:nvSpPr>
        <p:spPr>
          <a:xfrm>
            <a:off x="10646568" y="7593528"/>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6" name="文本占位符 11"/>
          <p:cNvSpPr>
            <a:spLocks noGrp="1"/>
          </p:cNvSpPr>
          <p:nvPr>
            <p:ph type="body" sz="quarter" idx="15" hasCustomPrompt="1"/>
          </p:nvPr>
        </p:nvSpPr>
        <p:spPr>
          <a:xfrm>
            <a:off x="10646568" y="8610074"/>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7" name="文本占位符 11"/>
          <p:cNvSpPr>
            <a:spLocks noGrp="1"/>
          </p:cNvSpPr>
          <p:nvPr>
            <p:ph type="body" sz="quarter" idx="16" hasCustomPrompt="1"/>
          </p:nvPr>
        </p:nvSpPr>
        <p:spPr>
          <a:xfrm>
            <a:off x="10645775" y="9626621"/>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19" name="平行四边形 18"/>
          <p:cNvSpPr/>
          <p:nvPr userDrawn="1"/>
        </p:nvSpPr>
        <p:spPr>
          <a:xfrm>
            <a:off x="7791450" y="12419153"/>
            <a:ext cx="16594931" cy="541197"/>
          </a:xfrm>
          <a:prstGeom prst="parallelogram">
            <a:avLst>
              <a:gd name="adj" fmla="val 30813"/>
            </a:avLst>
          </a:pr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1" name="文本占位符 11"/>
          <p:cNvSpPr>
            <a:spLocks noGrp="1"/>
          </p:cNvSpPr>
          <p:nvPr>
            <p:ph type="body" sz="quarter" idx="17" hasCustomPrompt="1"/>
          </p:nvPr>
        </p:nvSpPr>
        <p:spPr>
          <a:xfrm>
            <a:off x="16494918" y="7612578"/>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2" name="文本占位符 11"/>
          <p:cNvSpPr>
            <a:spLocks noGrp="1"/>
          </p:cNvSpPr>
          <p:nvPr>
            <p:ph type="body" sz="quarter" idx="18" hasCustomPrompt="1"/>
          </p:nvPr>
        </p:nvSpPr>
        <p:spPr>
          <a:xfrm>
            <a:off x="16494918" y="8629124"/>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3" name="文本占位符 11"/>
          <p:cNvSpPr>
            <a:spLocks noGrp="1"/>
          </p:cNvSpPr>
          <p:nvPr>
            <p:ph type="body" sz="quarter" idx="19" hasCustomPrompt="1"/>
          </p:nvPr>
        </p:nvSpPr>
        <p:spPr>
          <a:xfrm>
            <a:off x="16494125" y="9645671"/>
            <a:ext cx="6786563" cy="677862"/>
          </a:xfrm>
        </p:spPr>
        <p:txBody>
          <a:bodyPr>
            <a:normAutofit/>
          </a:bodyPr>
          <a:lstStyle>
            <a:lvl1pPr>
              <a:defRPr sz="3000">
                <a:solidFill>
                  <a:schemeClr val="tx2">
                    <a:alpha val="70000"/>
                  </a:schemeClr>
                </a:solidFill>
              </a:defRPr>
            </a:lvl1pPr>
          </a:lstStyle>
          <a:p>
            <a:pPr lvl="0"/>
            <a:r>
              <a:rPr lang="zh-CN" altLang="en-US" dirty="0"/>
              <a:t>  单击此处编辑母版文本样式</a:t>
            </a:r>
            <a:endParaRPr lang="zh-CN" altLang="en-US" dirty="0"/>
          </a:p>
        </p:txBody>
      </p:sp>
      <p:sp>
        <p:nvSpPr>
          <p:cNvPr id="25" name="平行四边形 24"/>
          <p:cNvSpPr/>
          <p:nvPr userDrawn="1"/>
        </p:nvSpPr>
        <p:spPr>
          <a:xfrm>
            <a:off x="20688300" y="1531931"/>
            <a:ext cx="1598562" cy="1016547"/>
          </a:xfrm>
          <a:prstGeom prst="parallelogram">
            <a:avLst>
              <a:gd name="adj" fmla="val 30813"/>
            </a:avLst>
          </a:prstGeom>
          <a:solidFill>
            <a:srgbClr val="0069BF">
              <a:alpha val="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平行四边形 25"/>
          <p:cNvSpPr/>
          <p:nvPr userDrawn="1"/>
        </p:nvSpPr>
        <p:spPr>
          <a:xfrm>
            <a:off x="8167279" y="-2425463"/>
            <a:ext cx="9265059" cy="6504305"/>
          </a:xfrm>
          <a:prstGeom prst="parallelogram">
            <a:avLst>
              <a:gd name="adj" fmla="val 30813"/>
            </a:avLst>
          </a:prstGeom>
          <a:solidFill>
            <a:schemeClr val="accent4">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4" name="平行四边形 23"/>
          <p:cNvSpPr/>
          <p:nvPr userDrawn="1"/>
        </p:nvSpPr>
        <p:spPr>
          <a:xfrm>
            <a:off x="14505202" y="646942"/>
            <a:ext cx="10398442" cy="477125"/>
          </a:xfrm>
          <a:prstGeom prst="parallelogram">
            <a:avLst>
              <a:gd name="adj" fmla="val 30813"/>
            </a:avLst>
          </a:prstGeom>
          <a:solidFill>
            <a:schemeClr val="tx2">
              <a:lumMod val="7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
        <p:nvSpPr>
          <p:cNvPr id="27" name="平行四边形 26"/>
          <p:cNvSpPr/>
          <p:nvPr userDrawn="1"/>
        </p:nvSpPr>
        <p:spPr>
          <a:xfrm>
            <a:off x="7726102" y="9564337"/>
            <a:ext cx="1715994" cy="1204671"/>
          </a:xfrm>
          <a:prstGeom prst="parallelogram">
            <a:avLst>
              <a:gd name="adj" fmla="val 30813"/>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accent3"/>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17.xml"/><Relationship Id="rId8" Type="http://schemas.openxmlformats.org/officeDocument/2006/relationships/slideLayout" Target="../slideLayouts/slideLayout16.xml"/><Relationship Id="rId7" Type="http://schemas.openxmlformats.org/officeDocument/2006/relationships/slideLayout" Target="../slideLayouts/slideLayout15.xml"/><Relationship Id="rId69" Type="http://schemas.openxmlformats.org/officeDocument/2006/relationships/theme" Target="../theme/theme2.xml"/><Relationship Id="rId68" Type="http://schemas.openxmlformats.org/officeDocument/2006/relationships/tags" Target="../tags/tag114.xml"/><Relationship Id="rId67" Type="http://schemas.openxmlformats.org/officeDocument/2006/relationships/tags" Target="../tags/tag113.xml"/><Relationship Id="rId66" Type="http://schemas.openxmlformats.org/officeDocument/2006/relationships/tags" Target="../tags/tag112.xml"/><Relationship Id="rId65" Type="http://schemas.openxmlformats.org/officeDocument/2006/relationships/image" Target="../media/image4.jpeg"/><Relationship Id="rId64" Type="http://schemas.openxmlformats.org/officeDocument/2006/relationships/slideLayout" Target="../slideLayouts/slideLayout72.xml"/><Relationship Id="rId63" Type="http://schemas.openxmlformats.org/officeDocument/2006/relationships/slideLayout" Target="../slideLayouts/slideLayout71.xml"/><Relationship Id="rId62" Type="http://schemas.openxmlformats.org/officeDocument/2006/relationships/slideLayout" Target="../slideLayouts/slideLayout70.xml"/><Relationship Id="rId61" Type="http://schemas.openxmlformats.org/officeDocument/2006/relationships/slideLayout" Target="../slideLayouts/slideLayout69.xml"/><Relationship Id="rId60" Type="http://schemas.openxmlformats.org/officeDocument/2006/relationships/slideLayout" Target="../slideLayouts/slideLayout68.xml"/><Relationship Id="rId6" Type="http://schemas.openxmlformats.org/officeDocument/2006/relationships/slideLayout" Target="../slideLayouts/slideLayout14.xml"/><Relationship Id="rId59" Type="http://schemas.openxmlformats.org/officeDocument/2006/relationships/slideLayout" Target="../slideLayouts/slideLayout67.xml"/><Relationship Id="rId58" Type="http://schemas.openxmlformats.org/officeDocument/2006/relationships/slideLayout" Target="../slideLayouts/slideLayout66.xml"/><Relationship Id="rId57" Type="http://schemas.openxmlformats.org/officeDocument/2006/relationships/slideLayout" Target="../slideLayouts/slideLayout65.xml"/><Relationship Id="rId56" Type="http://schemas.openxmlformats.org/officeDocument/2006/relationships/slideLayout" Target="../slideLayouts/slideLayout64.xml"/><Relationship Id="rId55" Type="http://schemas.openxmlformats.org/officeDocument/2006/relationships/slideLayout" Target="../slideLayouts/slideLayout63.xml"/><Relationship Id="rId54" Type="http://schemas.openxmlformats.org/officeDocument/2006/relationships/slideLayout" Target="../slideLayouts/slideLayout62.xml"/><Relationship Id="rId53" Type="http://schemas.openxmlformats.org/officeDocument/2006/relationships/slideLayout" Target="../slideLayouts/slideLayout61.xml"/><Relationship Id="rId52" Type="http://schemas.openxmlformats.org/officeDocument/2006/relationships/slideLayout" Target="../slideLayouts/slideLayout60.xml"/><Relationship Id="rId51" Type="http://schemas.openxmlformats.org/officeDocument/2006/relationships/slideLayout" Target="../slideLayouts/slideLayout59.xml"/><Relationship Id="rId50" Type="http://schemas.openxmlformats.org/officeDocument/2006/relationships/slideLayout" Target="../slideLayouts/slideLayout58.xml"/><Relationship Id="rId5" Type="http://schemas.openxmlformats.org/officeDocument/2006/relationships/slideLayout" Target="../slideLayouts/slideLayout13.xml"/><Relationship Id="rId49" Type="http://schemas.openxmlformats.org/officeDocument/2006/relationships/slideLayout" Target="../slideLayouts/slideLayout57.xml"/><Relationship Id="rId48" Type="http://schemas.openxmlformats.org/officeDocument/2006/relationships/slideLayout" Target="../slideLayouts/slideLayout56.xml"/><Relationship Id="rId47" Type="http://schemas.openxmlformats.org/officeDocument/2006/relationships/slideLayout" Target="../slideLayouts/slideLayout55.xml"/><Relationship Id="rId46" Type="http://schemas.openxmlformats.org/officeDocument/2006/relationships/slideLayout" Target="../slideLayouts/slideLayout54.xml"/><Relationship Id="rId45" Type="http://schemas.openxmlformats.org/officeDocument/2006/relationships/slideLayout" Target="../slideLayouts/slideLayout53.xml"/><Relationship Id="rId44" Type="http://schemas.openxmlformats.org/officeDocument/2006/relationships/slideLayout" Target="../slideLayouts/slideLayout52.xml"/><Relationship Id="rId43" Type="http://schemas.openxmlformats.org/officeDocument/2006/relationships/slideLayout" Target="../slideLayouts/slideLayout51.xml"/><Relationship Id="rId42" Type="http://schemas.openxmlformats.org/officeDocument/2006/relationships/slideLayout" Target="../slideLayouts/slideLayout50.xml"/><Relationship Id="rId41" Type="http://schemas.openxmlformats.org/officeDocument/2006/relationships/slideLayout" Target="../slideLayouts/slideLayout49.xml"/><Relationship Id="rId40" Type="http://schemas.openxmlformats.org/officeDocument/2006/relationships/slideLayout" Target="../slideLayouts/slideLayout48.xml"/><Relationship Id="rId4" Type="http://schemas.openxmlformats.org/officeDocument/2006/relationships/slideLayout" Target="../slideLayouts/slideLayout12.xml"/><Relationship Id="rId39" Type="http://schemas.openxmlformats.org/officeDocument/2006/relationships/slideLayout" Target="../slideLayouts/slideLayout47.xml"/><Relationship Id="rId38" Type="http://schemas.openxmlformats.org/officeDocument/2006/relationships/slideLayout" Target="../slideLayouts/slideLayout46.xml"/><Relationship Id="rId37" Type="http://schemas.openxmlformats.org/officeDocument/2006/relationships/slideLayout" Target="../slideLayouts/slideLayout45.xml"/><Relationship Id="rId36" Type="http://schemas.openxmlformats.org/officeDocument/2006/relationships/slideLayout" Target="../slideLayouts/slideLayout44.xml"/><Relationship Id="rId35" Type="http://schemas.openxmlformats.org/officeDocument/2006/relationships/slideLayout" Target="../slideLayouts/slideLayout43.xml"/><Relationship Id="rId34" Type="http://schemas.openxmlformats.org/officeDocument/2006/relationships/slideLayout" Target="../slideLayouts/slideLayout42.xml"/><Relationship Id="rId33" Type="http://schemas.openxmlformats.org/officeDocument/2006/relationships/slideLayout" Target="../slideLayouts/slideLayout41.xml"/><Relationship Id="rId32" Type="http://schemas.openxmlformats.org/officeDocument/2006/relationships/slideLayout" Target="../slideLayouts/slideLayout40.xml"/><Relationship Id="rId31" Type="http://schemas.openxmlformats.org/officeDocument/2006/relationships/slideLayout" Target="../slideLayouts/slideLayout39.xml"/><Relationship Id="rId30" Type="http://schemas.openxmlformats.org/officeDocument/2006/relationships/slideLayout" Target="../slideLayouts/slideLayout38.xml"/><Relationship Id="rId3" Type="http://schemas.openxmlformats.org/officeDocument/2006/relationships/slideLayout" Target="../slideLayouts/slideLayout11.xml"/><Relationship Id="rId29" Type="http://schemas.openxmlformats.org/officeDocument/2006/relationships/slideLayout" Target="../slideLayouts/slideLayout37.xml"/><Relationship Id="rId28" Type="http://schemas.openxmlformats.org/officeDocument/2006/relationships/slideLayout" Target="../slideLayouts/slideLayout36.xml"/><Relationship Id="rId27" Type="http://schemas.openxmlformats.org/officeDocument/2006/relationships/slideLayout" Target="../slideLayouts/slideLayout35.xml"/><Relationship Id="rId26" Type="http://schemas.openxmlformats.org/officeDocument/2006/relationships/slideLayout" Target="../slideLayouts/slideLayout34.xml"/><Relationship Id="rId25" Type="http://schemas.openxmlformats.org/officeDocument/2006/relationships/slideLayout" Target="../slideLayouts/slideLayout33.xml"/><Relationship Id="rId24" Type="http://schemas.openxmlformats.org/officeDocument/2006/relationships/slideLayout" Target="../slideLayouts/slideLayout32.xml"/><Relationship Id="rId23" Type="http://schemas.openxmlformats.org/officeDocument/2006/relationships/slideLayout" Target="../slideLayouts/slideLayout31.xml"/><Relationship Id="rId22" Type="http://schemas.openxmlformats.org/officeDocument/2006/relationships/slideLayout" Target="../slideLayouts/slideLayout30.xml"/><Relationship Id="rId21" Type="http://schemas.openxmlformats.org/officeDocument/2006/relationships/slideLayout" Target="../slideLayouts/slideLayout29.xml"/><Relationship Id="rId20" Type="http://schemas.openxmlformats.org/officeDocument/2006/relationships/slideLayout" Target="../slideLayouts/slideLayout28.xml"/><Relationship Id="rId2" Type="http://schemas.openxmlformats.org/officeDocument/2006/relationships/slideLayout" Target="../slideLayouts/slideLayout10.xml"/><Relationship Id="rId19" Type="http://schemas.openxmlformats.org/officeDocument/2006/relationships/slideLayout" Target="../slideLayouts/slideLayout27.xml"/><Relationship Id="rId18" Type="http://schemas.openxmlformats.org/officeDocument/2006/relationships/slideLayout" Target="../slideLayouts/slideLayout26.xml"/><Relationship Id="rId17" Type="http://schemas.openxmlformats.org/officeDocument/2006/relationships/slideLayout" Target="../slideLayouts/slideLayout25.xml"/><Relationship Id="rId16" Type="http://schemas.openxmlformats.org/officeDocument/2006/relationships/slideLayout" Target="../slideLayouts/slideLayout24.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1" Type="http://schemas.openxmlformats.org/officeDocument/2006/relationships/slideLayout" Target="../slideLayouts/slideLayout19.xml"/><Relationship Id="rId10" Type="http://schemas.openxmlformats.org/officeDocument/2006/relationships/slideLayout" Target="../slideLayouts/slideLayout18.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1740469" y="12665565"/>
            <a:ext cx="5341641" cy="631899"/>
          </a:xfrm>
          <a:prstGeom prst="rect">
            <a:avLst/>
          </a:prstGeom>
        </p:spPr>
        <p:txBody>
          <a:bodyPr vert="horz" lIns="91440" tIns="45720" rIns="91440" bIns="45720" rtlCol="0" anchor="ctr">
            <a:normAutofit/>
          </a:bodyPr>
          <a:lstStyle>
            <a:lvl1pPr algn="l">
              <a:defRPr sz="2375">
                <a:solidFill>
                  <a:schemeClr val="tx1">
                    <a:tint val="75000"/>
                  </a:schemeClr>
                </a:solidFill>
                <a:latin typeface="+mn-ea"/>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nvPr>
        </p:nvSpPr>
        <p:spPr>
          <a:xfrm>
            <a:off x="8143034" y="12665565"/>
            <a:ext cx="7834406" cy="631899"/>
          </a:xfrm>
          <a:prstGeom prst="rect">
            <a:avLst/>
          </a:prstGeom>
        </p:spPr>
        <p:txBody>
          <a:bodyPr vert="horz" lIns="91440" tIns="45720" rIns="91440" bIns="45720" rtlCol="0" anchor="ctr">
            <a:normAutofit/>
          </a:bodyPr>
          <a:lstStyle>
            <a:lvl1pPr algn="ctr">
              <a:defRPr sz="2375">
                <a:solidFill>
                  <a:schemeClr val="tx1">
                    <a:tint val="75000"/>
                  </a:schemeClr>
                </a:solidFill>
                <a:latin typeface="+mn-ea"/>
              </a:defRPr>
            </a:lvl1pPr>
          </a:lstStyle>
          <a:p>
            <a:endParaRPr lang="zh-CN" altLang="en-US" dirty="0"/>
          </a:p>
        </p:txBody>
      </p:sp>
      <p:sp>
        <p:nvSpPr>
          <p:cNvPr id="6" name="灯片编号占位符 5"/>
          <p:cNvSpPr>
            <a:spLocks noGrp="1"/>
          </p:cNvSpPr>
          <p:nvPr>
            <p:ph type="sldNum" sz="quarter" idx="4"/>
          </p:nvPr>
        </p:nvSpPr>
        <p:spPr>
          <a:xfrm>
            <a:off x="17035085" y="12665565"/>
            <a:ext cx="5341641" cy="631899"/>
          </a:xfrm>
          <a:prstGeom prst="rect">
            <a:avLst/>
          </a:prstGeom>
        </p:spPr>
        <p:txBody>
          <a:bodyPr vert="horz" lIns="91440" tIns="45720" rIns="91440" bIns="45720" rtlCol="0" anchor="ctr">
            <a:normAutofit/>
          </a:bodyPr>
          <a:lstStyle>
            <a:lvl1pPr algn="r">
              <a:defRPr sz="2375">
                <a:solidFill>
                  <a:schemeClr val="tx1">
                    <a:tint val="75000"/>
                  </a:schemeClr>
                </a:solidFill>
                <a:latin typeface="+mn-ea"/>
              </a:defRPr>
            </a:lvl1pPr>
          </a:lstStyle>
          <a:p>
            <a:fld id="{49AE70B2-8BF9-45C0-BB95-33D1B9D3A854}" type="slidenum">
              <a:rPr lang="zh-CN" altLang="en-US" smtClean="0"/>
            </a:fld>
            <a:endParaRPr lang="zh-CN" altLang="en-US" dirty="0"/>
          </a:p>
        </p:txBody>
      </p:sp>
      <p:sp>
        <p:nvSpPr>
          <p:cNvPr id="7" name="KSO_TEMPLATE" hidden="1"/>
          <p:cNvSpPr/>
          <p:nvPr userDrawn="1"/>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560"/>
          </a:p>
        </p:txBody>
      </p:sp>
      <p:sp>
        <p:nvSpPr>
          <p:cNvPr id="8" name="标题 7"/>
          <p:cNvSpPr>
            <a:spLocks noGrp="1"/>
          </p:cNvSpPr>
          <p:nvPr>
            <p:ph type="title" hasCustomPrompt="1"/>
          </p:nvPr>
        </p:nvSpPr>
        <p:spPr>
          <a:xfrm>
            <a:off x="1325285" y="1159329"/>
            <a:ext cx="21469907" cy="129252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6330" b="1" i="0" u="none" strike="noStrike" kern="1200" cap="none" spc="200" normalizeH="0" baseline="0" noProof="1" dirty="0">
                <a:solidFill>
                  <a:schemeClr val="tx1"/>
                </a:solidFill>
                <a:uFillTx/>
                <a:latin typeface="+mn-ea"/>
                <a:ea typeface="+mn-ea"/>
                <a:cs typeface="+mj-cs"/>
                <a:sym typeface="+mn-ea"/>
              </a:defRPr>
            </a:lvl1pPr>
          </a:lstStyle>
          <a:p>
            <a:pPr lvl="0"/>
            <a:r>
              <a:rPr dirty="0">
                <a:sym typeface="+mn-ea"/>
              </a:rPr>
              <a:t>单击此处编辑标题</a:t>
            </a:r>
            <a:endParaRPr dirty="0">
              <a:sym typeface="+mn-ea"/>
            </a:endParaRPr>
          </a:p>
        </p:txBody>
      </p:sp>
      <p:sp>
        <p:nvSpPr>
          <p:cNvPr id="9" name="文本占位符 8"/>
          <p:cNvSpPr>
            <a:spLocks noGrp="1"/>
          </p:cNvSpPr>
          <p:nvPr>
            <p:ph type="body" idx="1" hasCustomPrompt="1"/>
          </p:nvPr>
        </p:nvSpPr>
        <p:spPr>
          <a:xfrm>
            <a:off x="1325370" y="3008151"/>
            <a:ext cx="21469735" cy="9472825"/>
          </a:xfrm>
          <a:prstGeom prst="rect">
            <a:avLst/>
          </a:prstGeom>
        </p:spPr>
        <p:txBody>
          <a:bodyPr vert="horz" lIns="101600" tIns="0" rIns="82550" bIns="0" rtlCol="0">
            <a:normAutofit/>
          </a:bodyPr>
          <a:lstStyle>
            <a:lvl1pPr>
              <a:defRPr sz="4750"/>
            </a:lvl1pPr>
            <a:lvl2pPr>
              <a:defRPr sz="4750"/>
            </a:lvl2pPr>
            <a:lvl3pPr>
              <a:defRPr sz="4750"/>
            </a:lvl3pPr>
            <a:lvl4pPr>
              <a:defRPr sz="4750"/>
            </a:lvl4pPr>
            <a:lvl5pPr>
              <a:defRPr sz="4750"/>
            </a:lvl5pPr>
          </a:lstStyle>
          <a:p>
            <a:pPr lvl="0"/>
            <a:r>
              <a:rPr lang="zh-CN" altLang="en-US" dirty="0"/>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a:p>
            <a:pPr lvl="0"/>
            <a:r>
              <a:rPr lang="zh-CN" altLang="en-US" dirty="0">
                <a:sym typeface="+mn-ea"/>
              </a:rPr>
              <a:t>单击此处编辑正文</a:t>
            </a:r>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txStyles>
    <p:titleStyle>
      <a:lvl1pPr algn="l" defTabSz="1809115" rtl="0" eaLnBrk="1" fontAlgn="auto" latinLnBrk="0" hangingPunct="1">
        <a:lnSpc>
          <a:spcPct val="100000"/>
        </a:lnSpc>
        <a:spcBef>
          <a:spcPct val="0"/>
        </a:spcBef>
        <a:buNone/>
        <a:defRPr sz="5540" b="1" u="none" strike="noStrike" kern="1200" cap="none" spc="200" normalizeH="0">
          <a:solidFill>
            <a:schemeClr val="tx1"/>
          </a:solidFill>
          <a:uFillTx/>
          <a:latin typeface="+mn-ea"/>
          <a:ea typeface="+mn-ea"/>
          <a:cs typeface="+mj-cs"/>
        </a:defRPr>
      </a:lvl1pPr>
    </p:titleStyle>
    <p:bodyStyle>
      <a:lvl1pPr marL="45212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1pPr>
      <a:lvl2pPr marL="1356995" indent="-452120" algn="l" defTabSz="1809115" rtl="0" eaLnBrk="1" fontAlgn="auto" latinLnBrk="0" hangingPunct="1">
        <a:lnSpc>
          <a:spcPct val="130000"/>
        </a:lnSpc>
        <a:spcBef>
          <a:spcPct val="1000"/>
        </a:spcBef>
        <a:spcAft>
          <a:spcPts val="1000"/>
        </a:spcAft>
        <a:buFont typeface="Arial" panose="020B0604020202020204" pitchFamily="34" charset="0"/>
        <a:buChar char="•"/>
        <a:tabLst>
          <a:tab pos="3184525" algn="l"/>
        </a:tabLst>
        <a:defRPr sz="3165" u="none" strike="noStrike" kern="1200" cap="none" spc="150" normalizeH="0" baseline="0">
          <a:solidFill>
            <a:schemeClr val="tx1"/>
          </a:solidFill>
          <a:uFillTx/>
          <a:latin typeface="+mn-ea"/>
          <a:ea typeface="+mn-ea"/>
          <a:cs typeface="+mn-cs"/>
        </a:defRPr>
      </a:lvl2pPr>
      <a:lvl3pPr marL="2261235"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3pPr>
      <a:lvl4pPr marL="316611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4pPr>
      <a:lvl5pPr marL="4070350" indent="-452120" algn="l" defTabSz="1809115" rtl="0" eaLnBrk="1" fontAlgn="auto" latinLnBrk="0" hangingPunct="1">
        <a:lnSpc>
          <a:spcPct val="130000"/>
        </a:lnSpc>
        <a:spcBef>
          <a:spcPct val="1000"/>
        </a:spcBef>
        <a:spcAft>
          <a:spcPts val="1000"/>
        </a:spcAft>
        <a:buFont typeface="Arial" panose="020B0604020202020204" pitchFamily="34" charset="0"/>
        <a:buChar char="•"/>
        <a:defRPr sz="3165" u="none" strike="noStrike" kern="1200" cap="none" spc="150" normalizeH="0" baseline="0">
          <a:solidFill>
            <a:schemeClr val="tx1"/>
          </a:solidFill>
          <a:uFillTx/>
          <a:latin typeface="+mn-ea"/>
          <a:ea typeface="+mn-ea"/>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858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p:bodyStyle>
    <p:otherStyle>
      <a:defPPr>
        <a:defRPr lang="zh-CN"/>
      </a:defPPr>
      <a:lvl1pPr marL="0" algn="l" defTabSz="1809115" rtl="0" eaLnBrk="1" latinLnBrk="0" hangingPunct="1">
        <a:defRPr sz="3560" kern="1200">
          <a:solidFill>
            <a:schemeClr val="tx1"/>
          </a:solidFill>
          <a:latin typeface="+mn-lt"/>
          <a:ea typeface="+mn-ea"/>
          <a:cs typeface="+mn-cs"/>
        </a:defRPr>
      </a:lvl1pPr>
      <a:lvl2pPr marL="904240" algn="l" defTabSz="1809115" rtl="0" eaLnBrk="1" latinLnBrk="0" hangingPunct="1">
        <a:defRPr sz="3560" kern="1200">
          <a:solidFill>
            <a:schemeClr val="tx1"/>
          </a:solidFill>
          <a:latin typeface="+mn-lt"/>
          <a:ea typeface="+mn-ea"/>
          <a:cs typeface="+mn-cs"/>
        </a:defRPr>
      </a:lvl2pPr>
      <a:lvl3pPr marL="1809115" algn="l" defTabSz="1809115" rtl="0" eaLnBrk="1" latinLnBrk="0" hangingPunct="1">
        <a:defRPr sz="3560" kern="1200">
          <a:solidFill>
            <a:schemeClr val="tx1"/>
          </a:solidFill>
          <a:latin typeface="+mn-lt"/>
          <a:ea typeface="+mn-ea"/>
          <a:cs typeface="+mn-cs"/>
        </a:defRPr>
      </a:lvl3pPr>
      <a:lvl4pPr marL="2713355" algn="l" defTabSz="1809115" rtl="0" eaLnBrk="1" latinLnBrk="0" hangingPunct="1">
        <a:defRPr sz="3560" kern="1200">
          <a:solidFill>
            <a:schemeClr val="tx1"/>
          </a:solidFill>
          <a:latin typeface="+mn-lt"/>
          <a:ea typeface="+mn-ea"/>
          <a:cs typeface="+mn-cs"/>
        </a:defRPr>
      </a:lvl4pPr>
      <a:lvl5pPr marL="3618230" algn="l" defTabSz="1809115" rtl="0" eaLnBrk="1" latinLnBrk="0" hangingPunct="1">
        <a:defRPr sz="3560" kern="1200">
          <a:solidFill>
            <a:schemeClr val="tx1"/>
          </a:solidFill>
          <a:latin typeface="+mn-lt"/>
          <a:ea typeface="+mn-ea"/>
          <a:cs typeface="+mn-cs"/>
        </a:defRPr>
      </a:lvl5pPr>
      <a:lvl6pPr marL="4522470" algn="l" defTabSz="1809115" rtl="0" eaLnBrk="1" latinLnBrk="0" hangingPunct="1">
        <a:defRPr sz="3560" kern="1200">
          <a:solidFill>
            <a:schemeClr val="tx1"/>
          </a:solidFill>
          <a:latin typeface="+mn-lt"/>
          <a:ea typeface="+mn-ea"/>
          <a:cs typeface="+mn-cs"/>
        </a:defRPr>
      </a:lvl6pPr>
      <a:lvl7pPr marL="5427345" algn="l" defTabSz="1809115" rtl="0" eaLnBrk="1" latinLnBrk="0" hangingPunct="1">
        <a:defRPr sz="3560" kern="1200">
          <a:solidFill>
            <a:schemeClr val="tx1"/>
          </a:solidFill>
          <a:latin typeface="+mn-lt"/>
          <a:ea typeface="+mn-ea"/>
          <a:cs typeface="+mn-cs"/>
        </a:defRPr>
      </a:lvl7pPr>
      <a:lvl8pPr marL="6331585" algn="l" defTabSz="1809115" rtl="0" eaLnBrk="1" latinLnBrk="0" hangingPunct="1">
        <a:defRPr sz="3560" kern="1200">
          <a:solidFill>
            <a:schemeClr val="tx1"/>
          </a:solidFill>
          <a:latin typeface="+mn-lt"/>
          <a:ea typeface="+mn-ea"/>
          <a:cs typeface="+mn-cs"/>
        </a:defRPr>
      </a:lvl8pPr>
      <a:lvl9pPr marL="7236460" algn="l" defTabSz="1809115" rtl="0" eaLnBrk="1" latinLnBrk="0" hangingPunct="1">
        <a:defRPr sz="356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8" name="矩形 7"/>
          <p:cNvSpPr/>
          <p:nvPr userDrawn="1"/>
        </p:nvSpPr>
        <p:spPr>
          <a:xfrm>
            <a:off x="0" y="-794"/>
            <a:ext cx="24120475" cy="13679488"/>
          </a:xfrm>
          <a:prstGeom prst="rect">
            <a:avLst/>
          </a:prstGeom>
          <a:blipFill dpi="0" rotWithShape="1">
            <a:blip r:embed="rId65">
              <a:alphaModFix amt="20000"/>
            </a:blip>
            <a:srcRect/>
            <a:tile tx="-12065000" ty="0" sx="100000" sy="100000" flip="none" algn="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占位符 1"/>
          <p:cNvSpPr>
            <a:spLocks noGrp="1"/>
          </p:cNvSpPr>
          <p:nvPr>
            <p:ph type="title"/>
            <p:custDataLst>
              <p:tags r:id="rId66"/>
            </p:custDataLst>
          </p:nvPr>
        </p:nvSpPr>
        <p:spPr>
          <a:xfrm>
            <a:off x="1230923" y="717654"/>
            <a:ext cx="21700734" cy="1407476"/>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67"/>
            </p:custDataLst>
          </p:nvPr>
        </p:nvSpPr>
        <p:spPr>
          <a:xfrm>
            <a:off x="1203618" y="2972934"/>
            <a:ext cx="21700734" cy="9493282"/>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文本框 3"/>
          <p:cNvSpPr txBox="1"/>
          <p:nvPr userDrawn="1"/>
        </p:nvSpPr>
        <p:spPr>
          <a:xfrm>
            <a:off x="1110125" y="12777168"/>
            <a:ext cx="5298735"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800" b="0" i="0" kern="1200" dirty="0">
                <a:solidFill>
                  <a:schemeClr val="tx2">
                    <a:lumMod val="60000"/>
                    <a:lumOff val="40000"/>
                  </a:schemeClr>
                </a:solidFill>
                <a:effectLst/>
                <a:latin typeface="+mn-lt"/>
                <a:ea typeface="+mn-ea"/>
                <a:cs typeface="+mn-cs"/>
              </a:rPr>
              <a:t>数据驱动教育革新，生态引领教育未来</a:t>
            </a:r>
            <a:endParaRPr lang="zh-CN" altLang="en-US" dirty="0">
              <a:solidFill>
                <a:schemeClr val="tx2">
                  <a:lumMod val="60000"/>
                  <a:lumOff val="40000"/>
                </a:schemeClr>
              </a:solidFill>
            </a:endParaRPr>
          </a:p>
        </p:txBody>
      </p:sp>
      <p:sp>
        <p:nvSpPr>
          <p:cNvPr id="6" name="灯片编号占位符 5"/>
          <p:cNvSpPr>
            <a:spLocks noGrp="1"/>
          </p:cNvSpPr>
          <p:nvPr>
            <p:ph type="sldNum" sz="quarter" idx="4"/>
            <p:custDataLst>
              <p:tags r:id="rId68"/>
            </p:custDataLst>
          </p:nvPr>
        </p:nvSpPr>
        <p:spPr>
          <a:xfrm>
            <a:off x="21983798" y="12644386"/>
            <a:ext cx="634902" cy="631928"/>
          </a:xfrm>
          <a:prstGeom prst="rect">
            <a:avLst/>
          </a:prstGeom>
        </p:spPr>
        <p:txBody>
          <a:bodyPr vert="horz" lIns="91440" tIns="45720" rIns="91440" bIns="45720" rtlCol="0" anchor="ctr">
            <a:normAutofit/>
          </a:bodyPr>
          <a:lstStyle>
            <a:lvl1pPr algn="r">
              <a:defRPr sz="1980" baseline="0">
                <a:solidFill>
                  <a:schemeClr val="tx1">
                    <a:tint val="75000"/>
                  </a:schemeClr>
                </a:solidFill>
                <a:latin typeface="Arial" panose="020B0604020202020204" pitchFamily="34" charset="0"/>
                <a:ea typeface="微软雅黑" panose="020B0503020204020204" pitchFamily="34" charset="-122"/>
              </a:defRPr>
            </a:lvl1pPr>
          </a:lstStyle>
          <a:p>
            <a:fld id="{49AE70B2-8BF9-45C0-BB95-33D1B9D3A854}" type="slidenum">
              <a:rPr lang="zh-CN" altLang="en-US" smtClean="0"/>
            </a:fld>
            <a:endParaRPr lang="zh-CN" altLang="en-US" dirty="0"/>
          </a:p>
        </p:txBody>
      </p:sp>
      <p:cxnSp>
        <p:nvCxnSpPr>
          <p:cNvPr id="9" name="直接连接符 8"/>
          <p:cNvCxnSpPr/>
          <p:nvPr userDrawn="1"/>
        </p:nvCxnSpPr>
        <p:spPr>
          <a:xfrm>
            <a:off x="22645688" y="12960350"/>
            <a:ext cx="258664" cy="0"/>
          </a:xfrm>
          <a:prstGeom prst="line">
            <a:avLst/>
          </a:prstGeom>
          <a:ln w="25400">
            <a:solidFill>
              <a:schemeClr val="accent3"/>
            </a:solidFill>
          </a:ln>
        </p:spPr>
        <p:style>
          <a:lnRef idx="1">
            <a:schemeClr val="accent1"/>
          </a:lnRef>
          <a:fillRef idx="0">
            <a:schemeClr val="accent1"/>
          </a:fillRef>
          <a:effectRef idx="0">
            <a:schemeClr val="accent1"/>
          </a:effectRef>
          <a:fontRef idx="minor">
            <a:schemeClr val="tx1"/>
          </a:fontRef>
        </p:style>
      </p:cxnSp>
      <p:sp>
        <p:nvSpPr>
          <p:cNvPr id="10" name="平行四边形 9"/>
          <p:cNvSpPr/>
          <p:nvPr userDrawn="1"/>
        </p:nvSpPr>
        <p:spPr>
          <a:xfrm>
            <a:off x="174496" y="704028"/>
            <a:ext cx="876300" cy="641181"/>
          </a:xfrm>
          <a:prstGeom prst="parallelogram">
            <a:avLst>
              <a:gd name="adj" fmla="val 27842"/>
            </a:avLst>
          </a:prstGeom>
          <a:solidFill>
            <a:srgbClr val="0069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平行四边形 10"/>
          <p:cNvSpPr/>
          <p:nvPr userDrawn="1"/>
        </p:nvSpPr>
        <p:spPr>
          <a:xfrm>
            <a:off x="326896" y="856428"/>
            <a:ext cx="876300" cy="641181"/>
          </a:xfrm>
          <a:prstGeom prst="parallelogram">
            <a:avLst>
              <a:gd name="adj" fmla="val 27842"/>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 id="2147483670" r:id="rId13"/>
    <p:sldLayoutId id="2147483671" r:id="rId14"/>
    <p:sldLayoutId id="2147483672" r:id="rId15"/>
    <p:sldLayoutId id="2147483673" r:id="rId16"/>
    <p:sldLayoutId id="2147483674" r:id="rId17"/>
    <p:sldLayoutId id="2147483675" r:id="rId18"/>
    <p:sldLayoutId id="2147483676" r:id="rId19"/>
    <p:sldLayoutId id="2147483677" r:id="rId20"/>
    <p:sldLayoutId id="2147483678" r:id="rId21"/>
    <p:sldLayoutId id="2147483679" r:id="rId22"/>
    <p:sldLayoutId id="2147483680" r:id="rId23"/>
    <p:sldLayoutId id="2147483681" r:id="rId24"/>
    <p:sldLayoutId id="2147483682" r:id="rId25"/>
    <p:sldLayoutId id="2147483683" r:id="rId26"/>
    <p:sldLayoutId id="2147483684" r:id="rId27"/>
    <p:sldLayoutId id="2147483685" r:id="rId28"/>
    <p:sldLayoutId id="2147483686" r:id="rId29"/>
    <p:sldLayoutId id="2147483687" r:id="rId30"/>
    <p:sldLayoutId id="2147483688" r:id="rId31"/>
    <p:sldLayoutId id="2147483689" r:id="rId32"/>
    <p:sldLayoutId id="2147483690" r:id="rId33"/>
    <p:sldLayoutId id="2147483691" r:id="rId34"/>
    <p:sldLayoutId id="2147483692" r:id="rId35"/>
    <p:sldLayoutId id="2147483693" r:id="rId36"/>
    <p:sldLayoutId id="2147483694" r:id="rId37"/>
    <p:sldLayoutId id="2147483695" r:id="rId38"/>
    <p:sldLayoutId id="2147483696" r:id="rId39"/>
    <p:sldLayoutId id="2147483697" r:id="rId40"/>
    <p:sldLayoutId id="2147483698" r:id="rId41"/>
    <p:sldLayoutId id="2147483699" r:id="rId42"/>
    <p:sldLayoutId id="2147483700" r:id="rId43"/>
    <p:sldLayoutId id="2147483701" r:id="rId44"/>
    <p:sldLayoutId id="2147483702" r:id="rId45"/>
    <p:sldLayoutId id="2147483703" r:id="rId46"/>
    <p:sldLayoutId id="2147483704" r:id="rId47"/>
    <p:sldLayoutId id="2147483705" r:id="rId48"/>
    <p:sldLayoutId id="2147483706" r:id="rId49"/>
    <p:sldLayoutId id="2147483707" r:id="rId50"/>
    <p:sldLayoutId id="2147483708" r:id="rId51"/>
    <p:sldLayoutId id="2147483709" r:id="rId52"/>
    <p:sldLayoutId id="2147483710" r:id="rId53"/>
    <p:sldLayoutId id="2147483711" r:id="rId54"/>
    <p:sldLayoutId id="2147483712" r:id="rId55"/>
    <p:sldLayoutId id="2147483713" r:id="rId56"/>
    <p:sldLayoutId id="2147483714" r:id="rId57"/>
    <p:sldLayoutId id="2147483715" r:id="rId58"/>
    <p:sldLayoutId id="2147483716" r:id="rId59"/>
    <p:sldLayoutId id="2147483717" r:id="rId60"/>
    <p:sldLayoutId id="2147483718" r:id="rId61"/>
    <p:sldLayoutId id="2147483719" r:id="rId62"/>
    <p:sldLayoutId id="2147483720" r:id="rId63"/>
    <p:sldLayoutId id="2147483721" r:id="rId64"/>
  </p:sldLayoutIdLst>
  <p:hf hdr="0" dt="0"/>
  <p:txStyles>
    <p:titleStyle>
      <a:lvl1pPr algn="l" defTabSz="1809115" rtl="0" eaLnBrk="1" fontAlgn="auto" latinLnBrk="0" hangingPunct="1">
        <a:lnSpc>
          <a:spcPct val="100000"/>
        </a:lnSpc>
        <a:spcBef>
          <a:spcPct val="0"/>
        </a:spcBef>
        <a:buNone/>
        <a:defRPr sz="50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0" indent="0" algn="l" defTabSz="1809115" rtl="0" eaLnBrk="1" fontAlgn="auto" latinLnBrk="0" hangingPunct="1">
        <a:lnSpc>
          <a:spcPct val="130000"/>
        </a:lnSpc>
        <a:spcBef>
          <a:spcPct val="1000"/>
        </a:spcBef>
        <a:spcAft>
          <a:spcPts val="1000"/>
        </a:spcAft>
        <a:buFont typeface="Wingdings" panose="05000000000000000000" charset="0"/>
        <a:buNone/>
        <a:defRPr sz="356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p:bodyStyle>
    <p:otherStyle>
      <a:defPPr>
        <a:defRPr lang="zh-CN"/>
      </a:defPPr>
      <a:lvl1pPr marL="0" algn="l" defTabSz="1809115" rtl="0" eaLnBrk="1" latinLnBrk="0" hangingPunct="1">
        <a:defRPr sz="3560" kern="1200">
          <a:solidFill>
            <a:schemeClr val="tx1"/>
          </a:solidFill>
          <a:latin typeface="+mn-lt"/>
          <a:ea typeface="+mn-ea"/>
          <a:cs typeface="+mn-cs"/>
        </a:defRPr>
      </a:lvl1pPr>
      <a:lvl2pPr marL="904240" algn="l" defTabSz="1809115" rtl="0" eaLnBrk="1" latinLnBrk="0" hangingPunct="1">
        <a:defRPr sz="3560" kern="1200">
          <a:solidFill>
            <a:schemeClr val="tx1"/>
          </a:solidFill>
          <a:latin typeface="+mn-lt"/>
          <a:ea typeface="+mn-ea"/>
          <a:cs typeface="+mn-cs"/>
        </a:defRPr>
      </a:lvl2pPr>
      <a:lvl3pPr marL="1809115" algn="l" defTabSz="1809115" rtl="0" eaLnBrk="1" latinLnBrk="0" hangingPunct="1">
        <a:defRPr sz="3560" kern="1200">
          <a:solidFill>
            <a:schemeClr val="tx1"/>
          </a:solidFill>
          <a:latin typeface="+mn-lt"/>
          <a:ea typeface="+mn-ea"/>
          <a:cs typeface="+mn-cs"/>
        </a:defRPr>
      </a:lvl3pPr>
      <a:lvl4pPr marL="2713355" algn="l" defTabSz="1809115" rtl="0" eaLnBrk="1" latinLnBrk="0" hangingPunct="1">
        <a:defRPr sz="3560" kern="1200">
          <a:solidFill>
            <a:schemeClr val="tx1"/>
          </a:solidFill>
          <a:latin typeface="+mn-lt"/>
          <a:ea typeface="+mn-ea"/>
          <a:cs typeface="+mn-cs"/>
        </a:defRPr>
      </a:lvl4pPr>
      <a:lvl5pPr marL="3618230" algn="l" defTabSz="1809115" rtl="0" eaLnBrk="1" latinLnBrk="0" hangingPunct="1">
        <a:defRPr sz="3560" kern="1200">
          <a:solidFill>
            <a:schemeClr val="tx1"/>
          </a:solidFill>
          <a:latin typeface="+mn-lt"/>
          <a:ea typeface="+mn-ea"/>
          <a:cs typeface="+mn-cs"/>
        </a:defRPr>
      </a:lvl5pPr>
      <a:lvl6pPr marL="4522470" algn="l" defTabSz="1809115" rtl="0" eaLnBrk="1" latinLnBrk="0" hangingPunct="1">
        <a:defRPr sz="3560" kern="1200">
          <a:solidFill>
            <a:schemeClr val="tx1"/>
          </a:solidFill>
          <a:latin typeface="+mn-lt"/>
          <a:ea typeface="+mn-ea"/>
          <a:cs typeface="+mn-cs"/>
        </a:defRPr>
      </a:lvl6pPr>
      <a:lvl7pPr marL="5426710" algn="l" defTabSz="1809115" rtl="0" eaLnBrk="1" latinLnBrk="0" hangingPunct="1">
        <a:defRPr sz="3560" kern="1200">
          <a:solidFill>
            <a:schemeClr val="tx1"/>
          </a:solidFill>
          <a:latin typeface="+mn-lt"/>
          <a:ea typeface="+mn-ea"/>
          <a:cs typeface="+mn-cs"/>
        </a:defRPr>
      </a:lvl7pPr>
      <a:lvl8pPr marL="6331585" algn="l" defTabSz="1809115" rtl="0" eaLnBrk="1" latinLnBrk="0" hangingPunct="1">
        <a:defRPr sz="3560" kern="1200">
          <a:solidFill>
            <a:schemeClr val="tx1"/>
          </a:solidFill>
          <a:latin typeface="+mn-lt"/>
          <a:ea typeface="+mn-ea"/>
          <a:cs typeface="+mn-cs"/>
        </a:defRPr>
      </a:lvl8pPr>
      <a:lvl9pPr marL="7235825" algn="l" defTabSz="1809115" rtl="0" eaLnBrk="1" latinLnBrk="0" hangingPunct="1">
        <a:defRPr sz="35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2.xml"/><Relationship Id="rId1" Type="http://schemas.openxmlformats.org/officeDocument/2006/relationships/image" Target="../media/image5.pn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55.xml"/><Relationship Id="rId3" Type="http://schemas.openxmlformats.org/officeDocument/2006/relationships/tags" Target="../tags/tag125.xml"/><Relationship Id="rId2" Type="http://schemas.openxmlformats.org/officeDocument/2006/relationships/image" Target="../media/image9.jpeg"/><Relationship Id="rId1" Type="http://schemas.openxmlformats.org/officeDocument/2006/relationships/tags" Target="../tags/tag124.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6.xml"/><Relationship Id="rId1" Type="http://schemas.openxmlformats.org/officeDocument/2006/relationships/tags" Target="../tags/tag126.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70.xml"/><Relationship Id="rId1" Type="http://schemas.openxmlformats.org/officeDocument/2006/relationships/tags" Target="../tags/tag12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128.xml"/><Relationship Id="rId1"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5.xml.rels><?xml version="1.0" encoding="UTF-8" standalone="yes"?>
<Relationships xmlns="http://schemas.openxmlformats.org/package/2006/relationships"><Relationship Id="rId7" Type="http://schemas.openxmlformats.org/officeDocument/2006/relationships/slideLayout" Target="../slideLayouts/slideLayout65.xml"/><Relationship Id="rId6" Type="http://schemas.openxmlformats.org/officeDocument/2006/relationships/tags" Target="../tags/tag130.xml"/><Relationship Id="rId5" Type="http://schemas.openxmlformats.org/officeDocument/2006/relationships/image" Target="../media/image13.png"/><Relationship Id="rId4" Type="http://schemas.openxmlformats.org/officeDocument/2006/relationships/image" Target="../media/image12.png"/><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tags" Target="../tags/tag129.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63.xml"/><Relationship Id="rId1" Type="http://schemas.openxmlformats.org/officeDocument/2006/relationships/tags" Target="../tags/tag1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50.xml"/><Relationship Id="rId1" Type="http://schemas.openxmlformats.org/officeDocument/2006/relationships/tags" Target="../tags/tag13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xml.rels><?xml version="1.0" encoding="UTF-8" standalone="yes"?>
<Relationships xmlns="http://schemas.openxmlformats.org/package/2006/relationships"><Relationship Id="rId9" Type="http://schemas.openxmlformats.org/officeDocument/2006/relationships/vmlDrawing" Target="../drawings/vmlDrawing1.vml"/><Relationship Id="rId8" Type="http://schemas.openxmlformats.org/officeDocument/2006/relationships/slideLayout" Target="../slideLayouts/slideLayout72.xml"/><Relationship Id="rId7" Type="http://schemas.openxmlformats.org/officeDocument/2006/relationships/tags" Target="../tags/tag117.xml"/><Relationship Id="rId6" Type="http://schemas.openxmlformats.org/officeDocument/2006/relationships/tags" Target="../tags/tag116.xml"/><Relationship Id="rId5" Type="http://schemas.openxmlformats.org/officeDocument/2006/relationships/image" Target="../media/image7.emf"/><Relationship Id="rId4" Type="http://schemas.openxmlformats.org/officeDocument/2006/relationships/oleObject" Target="../embeddings/oleObject1.bin"/><Relationship Id="rId3" Type="http://schemas.openxmlformats.org/officeDocument/2006/relationships/tags" Target="../tags/tag115.xml"/><Relationship Id="rId2" Type="http://schemas.openxmlformats.org/officeDocument/2006/relationships/image" Target="../media/image1.svg"/><Relationship Id="rId10" Type="http://schemas.openxmlformats.org/officeDocument/2006/relationships/notesSlide" Target="../notesSlides/notesSlide1.xml"/><Relationship Id="rId1" Type="http://schemas.openxmlformats.org/officeDocument/2006/relationships/image" Target="../media/image6.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3.xml"/><Relationship Id="rId1" Type="http://schemas.openxmlformats.org/officeDocument/2006/relationships/tags" Target="../tags/tag13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2.xml.rels><?xml version="1.0" encoding="UTF-8" standalone="yes"?>
<Relationships xmlns="http://schemas.openxmlformats.org/package/2006/relationships"><Relationship Id="rId5" Type="http://schemas.openxmlformats.org/officeDocument/2006/relationships/slideLayout" Target="../slideLayouts/slideLayout11.xml"/><Relationship Id="rId4" Type="http://schemas.openxmlformats.org/officeDocument/2006/relationships/tags" Target="../tags/tag134.xml"/><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4.xml"/><Relationship Id="rId1" Type="http://schemas.openxmlformats.org/officeDocument/2006/relationships/tags" Target="../tags/tag135.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6.xml"/><Relationship Id="rId1" Type="http://schemas.openxmlformats.org/officeDocument/2006/relationships/tags" Target="../tags/tag136.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5.xml"/><Relationship Id="rId1" Type="http://schemas.openxmlformats.org/officeDocument/2006/relationships/tags" Target="../tags/tag13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58.xml"/><Relationship Id="rId1" Type="http://schemas.openxmlformats.org/officeDocument/2006/relationships/tags" Target="../tags/tag138.xml"/></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72.xml"/><Relationship Id="rId1"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0.xml"/><Relationship Id="rId1" Type="http://schemas.openxmlformats.org/officeDocument/2006/relationships/tags" Target="../tags/tag11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62.xml"/><Relationship Id="rId1" Type="http://schemas.openxmlformats.org/officeDocument/2006/relationships/tags" Target="../tags/tag11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2.xml"/><Relationship Id="rId1" Type="http://schemas.openxmlformats.org/officeDocument/2006/relationships/tags" Target="../tags/tag120.xml"/></Relationships>
</file>

<file path=ppt/slides/_rels/slide8.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55.xml"/><Relationship Id="rId3" Type="http://schemas.openxmlformats.org/officeDocument/2006/relationships/tags" Target="../tags/tag122.xml"/><Relationship Id="rId2" Type="http://schemas.openxmlformats.org/officeDocument/2006/relationships/image" Target="../media/image8.png"/><Relationship Id="rId1" Type="http://schemas.openxmlformats.org/officeDocument/2006/relationships/tags" Target="../tags/tag12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6.xml"/><Relationship Id="rId1" Type="http://schemas.openxmlformats.org/officeDocument/2006/relationships/tags" Target="../tags/tag1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平行四边形 5"/>
          <p:cNvSpPr/>
          <p:nvPr/>
        </p:nvSpPr>
        <p:spPr>
          <a:xfrm rot="16200000" flipH="1">
            <a:off x="10960369" y="-1748795"/>
            <a:ext cx="13170745" cy="13139561"/>
          </a:xfrm>
          <a:prstGeom prst="parallelogram">
            <a:avLst>
              <a:gd name="adj" fmla="val 63130"/>
            </a:avLst>
          </a:prstGeom>
          <a:noFill/>
          <a:ln>
            <a:solidFill>
              <a:schemeClr val="tx2">
                <a:lumMod val="20000"/>
                <a:lumOff val="80000"/>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rot="16200000" flipH="1">
            <a:off x="-2097125" y="-2247118"/>
            <a:ext cx="13170745" cy="12693088"/>
          </a:xfrm>
          <a:prstGeom prst="parallelogram">
            <a:avLst>
              <a:gd name="adj" fmla="val 63130"/>
            </a:avLst>
          </a:prstGeom>
          <a:solidFill>
            <a:schemeClr val="tx2">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rot="16200000" flipH="1">
            <a:off x="145647" y="4143532"/>
            <a:ext cx="6518790" cy="6800177"/>
          </a:xfrm>
          <a:prstGeom prst="parallelogram">
            <a:avLst>
              <a:gd name="adj" fmla="val 63130"/>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flipH="1">
            <a:off x="-1054848" y="781590"/>
            <a:ext cx="7531100" cy="47371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2286166" y="6490781"/>
            <a:ext cx="7531100" cy="47371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矩形: 剪去单角 2"/>
          <p:cNvSpPr/>
          <p:nvPr/>
        </p:nvSpPr>
        <p:spPr>
          <a:xfrm>
            <a:off x="2095500" y="2451607"/>
            <a:ext cx="14534272" cy="8351409"/>
          </a:xfrm>
          <a:prstGeom prst="snip1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剪去单角 53"/>
          <p:cNvSpPr/>
          <p:nvPr/>
        </p:nvSpPr>
        <p:spPr>
          <a:xfrm>
            <a:off x="2776234" y="3079808"/>
            <a:ext cx="14807757" cy="8148073"/>
          </a:xfrm>
          <a:prstGeom prst="snip1Rect">
            <a:avLst/>
          </a:prstGeom>
          <a:solidFill>
            <a:schemeClr val="bg1"/>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rot="16200000" flipH="1">
            <a:off x="16446944" y="5887464"/>
            <a:ext cx="13170745" cy="12693088"/>
          </a:xfrm>
          <a:prstGeom prst="parallelogram">
            <a:avLst>
              <a:gd name="adj" fmla="val 63130"/>
            </a:avLst>
          </a:prstGeom>
          <a:solidFill>
            <a:schemeClr val="tx2">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rot="16200000" flipH="1">
            <a:off x="19633340" y="13082733"/>
            <a:ext cx="1805707" cy="1120879"/>
          </a:xfrm>
          <a:prstGeom prst="parallelogram">
            <a:avLst>
              <a:gd name="adj" fmla="val 631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0" name="直接连接符 9"/>
          <p:cNvCxnSpPr/>
          <p:nvPr/>
        </p:nvCxnSpPr>
        <p:spPr>
          <a:xfrm flipH="1">
            <a:off x="16967200" y="9347200"/>
            <a:ext cx="7531100" cy="47371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等腰三角形 20"/>
          <p:cNvSpPr/>
          <p:nvPr/>
        </p:nvSpPr>
        <p:spPr>
          <a:xfrm rot="18880280">
            <a:off x="14518984" y="3992371"/>
            <a:ext cx="483779" cy="487423"/>
          </a:xfrm>
          <a:prstGeom prst="triangle">
            <a:avLst>
              <a:gd name="adj" fmla="val 1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rot="18880280">
            <a:off x="15044713" y="3992372"/>
            <a:ext cx="483779" cy="487423"/>
          </a:xfrm>
          <a:prstGeom prst="triangle">
            <a:avLst>
              <a:gd name="adj" fmla="val 1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501891" y="6992319"/>
            <a:ext cx="12413935" cy="965101"/>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6000" dirty="0">
                <a:solidFill>
                  <a:schemeClr val="tx2">
                    <a:lumMod val="75000"/>
                  </a:schemeClr>
                </a:solidFill>
                <a:latin typeface="微软雅黑" panose="020B0503020204020204" pitchFamily="34" charset="-122"/>
                <a:ea typeface="微软雅黑" panose="020B0503020204020204" pitchFamily="34" charset="-122"/>
              </a:rPr>
              <a:t>自研报告</a:t>
            </a:r>
            <a:endParaRPr lang="zh-CN" altLang="en-US" sz="6000" dirty="0">
              <a:solidFill>
                <a:schemeClr val="tx2">
                  <a:lumMod val="75000"/>
                </a:schemeClr>
              </a:solidFill>
              <a:latin typeface="微软雅黑" panose="020B0503020204020204" pitchFamily="34" charset="-122"/>
              <a:ea typeface="微软雅黑" panose="020B0503020204020204" pitchFamily="34" charset="-122"/>
            </a:endParaRPr>
          </a:p>
        </p:txBody>
      </p:sp>
      <p:sp>
        <p:nvSpPr>
          <p:cNvPr id="18" name="矩形 17"/>
          <p:cNvSpPr/>
          <p:nvPr/>
        </p:nvSpPr>
        <p:spPr>
          <a:xfrm>
            <a:off x="3501891" y="4052170"/>
            <a:ext cx="12380868" cy="616629"/>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altLang="zh-CN" sz="2400" cap="all" spc="400" dirty="0">
                <a:solidFill>
                  <a:schemeClr val="bg1">
                    <a:lumMod val="75000"/>
                  </a:schemeClr>
                </a:solidFill>
                <a:latin typeface="+mj-ea"/>
              </a:rPr>
              <a:t>Student status data management and application</a:t>
            </a:r>
            <a:endParaRPr altLang="zh-CN" sz="2400" cap="all" spc="400" dirty="0">
              <a:solidFill>
                <a:schemeClr val="bg1">
                  <a:lumMod val="75000"/>
                </a:schemeClr>
              </a:solidFill>
              <a:latin typeface="+mj-ea"/>
            </a:endParaRPr>
          </a:p>
        </p:txBody>
      </p:sp>
      <p:sp>
        <p:nvSpPr>
          <p:cNvPr id="19" name="矩形 18"/>
          <p:cNvSpPr/>
          <p:nvPr/>
        </p:nvSpPr>
        <p:spPr>
          <a:xfrm>
            <a:off x="3518535" y="4820920"/>
            <a:ext cx="16250920" cy="1568450"/>
          </a:xfrm>
          <a:prstGeom prst="rect">
            <a:avLst/>
          </a:prstGeom>
          <a:effectLst/>
        </p:spPr>
        <p:txBody>
          <a:bodyPr wrap="square">
            <a:spAutoFit/>
          </a:bodyPr>
          <a:lstStyle/>
          <a:p>
            <a:r>
              <a:rPr lang="zh-CN" altLang="en-US" sz="9600" b="1" spc="1000" dirty="0">
                <a:solidFill>
                  <a:schemeClr val="tx2">
                    <a:lumMod val="75000"/>
                  </a:schemeClr>
                </a:solidFill>
                <a:latin typeface="+mj-ea"/>
              </a:rPr>
              <a:t>学籍数据管理与应用</a:t>
            </a:r>
            <a:endParaRPr lang="zh-CN" altLang="en-US" sz="9600" b="1" spc="1000" dirty="0">
              <a:solidFill>
                <a:schemeClr val="tx2">
                  <a:lumMod val="75000"/>
                </a:schemeClr>
              </a:solidFill>
              <a:latin typeface="+mj-ea"/>
            </a:endParaRPr>
          </a:p>
        </p:txBody>
      </p:sp>
      <p:grpSp>
        <p:nvGrpSpPr>
          <p:cNvPr id="25" name="Group 12"/>
          <p:cNvGrpSpPr/>
          <p:nvPr/>
        </p:nvGrpSpPr>
        <p:grpSpPr>
          <a:xfrm>
            <a:off x="3836032" y="8437437"/>
            <a:ext cx="2434590" cy="236854"/>
            <a:chOff x="1948342" y="5767817"/>
            <a:chExt cx="2434648" cy="227062"/>
          </a:xfrm>
          <a:solidFill>
            <a:schemeClr val="accent3"/>
          </a:solidFill>
        </p:grpSpPr>
        <p:grpSp>
          <p:nvGrpSpPr>
            <p:cNvPr id="26" name="Group 13"/>
            <p:cNvGrpSpPr/>
            <p:nvPr/>
          </p:nvGrpSpPr>
          <p:grpSpPr>
            <a:xfrm>
              <a:off x="1948342" y="5922203"/>
              <a:ext cx="2434648" cy="72676"/>
              <a:chOff x="1878897" y="12847070"/>
              <a:chExt cx="2434648" cy="72676"/>
            </a:xfrm>
            <a:grpFill/>
          </p:grpSpPr>
          <p:sp>
            <p:nvSpPr>
              <p:cNvPr id="40"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1"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2"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3"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4"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5"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6"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7"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8"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9"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0"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1"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27" name="Group 14"/>
            <p:cNvGrpSpPr/>
            <p:nvPr/>
          </p:nvGrpSpPr>
          <p:grpSpPr>
            <a:xfrm>
              <a:off x="1948342" y="5767817"/>
              <a:ext cx="2434648" cy="72676"/>
              <a:chOff x="1878897" y="12847070"/>
              <a:chExt cx="2434648" cy="72676"/>
            </a:xfrm>
            <a:grpFill/>
          </p:grpSpPr>
          <p:sp>
            <p:nvSpPr>
              <p:cNvPr id="28"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5"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6"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7"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8"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9"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sp>
        <p:nvSpPr>
          <p:cNvPr id="52" name="平行四边形 51"/>
          <p:cNvSpPr/>
          <p:nvPr/>
        </p:nvSpPr>
        <p:spPr>
          <a:xfrm rot="16200000" flipH="1">
            <a:off x="-902854" y="13391896"/>
            <a:ext cx="1805707" cy="1120879"/>
          </a:xfrm>
          <a:prstGeom prst="parallelogram">
            <a:avLst>
              <a:gd name="adj" fmla="val 631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1250006" y="12321251"/>
            <a:ext cx="18725748" cy="369332"/>
          </a:xfrm>
          <a:prstGeom prst="rect">
            <a:avLst/>
          </a:prstGeom>
        </p:spPr>
        <p:txBody>
          <a:bodyPr wrap="square">
            <a:spAutoFit/>
          </a:bodyPr>
          <a:lstStyle/>
          <a:p>
            <a:pPr algn="dist"/>
            <a:r>
              <a:rPr lang="zh-CN" altLang="en-US" dirty="0">
                <a:solidFill>
                  <a:schemeClr val="tx2">
                    <a:lumMod val="75000"/>
                  </a:schemeClr>
                </a:solidFill>
                <a:latin typeface="微软雅黑" panose="020B0503020204020204" pitchFamily="34" charset="-122"/>
                <a:ea typeface="微软雅黑" panose="020B0503020204020204" pitchFamily="34" charset="-122"/>
              </a:rPr>
              <a:t>数据驱动教育革新 生态引领教育未来</a:t>
            </a:r>
            <a:endParaRPr lang="zh-CN" altLang="en-US" dirty="0">
              <a:solidFill>
                <a:schemeClr val="tx2">
                  <a:lumMod val="75000"/>
                </a:schemeClr>
              </a:solidFill>
            </a:endParaRPr>
          </a:p>
        </p:txBody>
      </p:sp>
      <p:pic>
        <p:nvPicPr>
          <p:cNvPr id="24" name="图片 2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79500" y="857890"/>
            <a:ext cx="4434528" cy="1176299"/>
          </a:xfrm>
          <a:prstGeom prst="rect">
            <a:avLst/>
          </a:prstGeom>
        </p:spPr>
      </p:pic>
      <p:sp>
        <p:nvSpPr>
          <p:cNvPr id="55" name="平行四边形 54"/>
          <p:cNvSpPr/>
          <p:nvPr/>
        </p:nvSpPr>
        <p:spPr>
          <a:xfrm rot="16200000" flipH="1">
            <a:off x="18829629" y="5192059"/>
            <a:ext cx="6518790" cy="6800177"/>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平行四边形 55"/>
          <p:cNvSpPr/>
          <p:nvPr/>
        </p:nvSpPr>
        <p:spPr>
          <a:xfrm rot="16200000" flipH="1">
            <a:off x="21517221" y="2791434"/>
            <a:ext cx="2840856" cy="2365653"/>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平行四边形 56"/>
          <p:cNvSpPr/>
          <p:nvPr/>
        </p:nvSpPr>
        <p:spPr>
          <a:xfrm rot="16200000" flipH="1">
            <a:off x="19426861" y="1616515"/>
            <a:ext cx="1805707" cy="1120879"/>
          </a:xfrm>
          <a:prstGeom prst="parallelogram">
            <a:avLst>
              <a:gd name="adj" fmla="val 63130"/>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矩形: 剪去单角 57"/>
          <p:cNvSpPr/>
          <p:nvPr/>
        </p:nvSpPr>
        <p:spPr>
          <a:xfrm>
            <a:off x="3646349" y="9204706"/>
            <a:ext cx="4263726" cy="684346"/>
          </a:xfrm>
          <a:prstGeom prst="snip1Rect">
            <a:avLst/>
          </a:prstGeom>
          <a:solidFill>
            <a:schemeClr val="bg1"/>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9" name="矩形 58"/>
          <p:cNvSpPr/>
          <p:nvPr/>
        </p:nvSpPr>
        <p:spPr>
          <a:xfrm>
            <a:off x="3800221" y="9177887"/>
            <a:ext cx="3932390" cy="737983"/>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spcAft>
                <a:spcPts val="2000"/>
              </a:spcAft>
            </a:pPr>
            <a:r>
              <a:rPr lang="zh-CN" altLang="en-US" sz="2000" spc="200" dirty="0">
                <a:solidFill>
                  <a:schemeClr val="tx2">
                    <a:lumMod val="75000"/>
                  </a:schemeClr>
                </a:solidFill>
                <a:latin typeface="+mj-ea"/>
                <a:ea typeface="+mj-ea"/>
              </a:rPr>
              <a:t>瀚库智数产品中心  </a:t>
            </a:r>
            <a:r>
              <a:rPr lang="en-US" altLang="zh-CN" sz="2000" spc="200" dirty="0">
                <a:solidFill>
                  <a:schemeClr val="tx2">
                    <a:lumMod val="75000"/>
                  </a:schemeClr>
                </a:solidFill>
                <a:latin typeface="+mj-ea"/>
                <a:ea typeface="+mj-ea"/>
              </a:rPr>
              <a:t>·</a:t>
            </a:r>
            <a:r>
              <a:rPr lang="zh-CN" altLang="en-US" sz="2000" spc="200" dirty="0">
                <a:solidFill>
                  <a:schemeClr val="tx2">
                    <a:lumMod val="75000"/>
                  </a:schemeClr>
                </a:solidFill>
                <a:latin typeface="+mj-ea"/>
                <a:ea typeface="+mj-ea"/>
              </a:rPr>
              <a:t>  陈黎</a:t>
            </a:r>
            <a:endParaRPr lang="zh-CN" altLang="en-US" sz="2000" spc="200" dirty="0">
              <a:solidFill>
                <a:schemeClr val="tx2">
                  <a:lumMod val="75000"/>
                </a:schemeClr>
              </a:solidFill>
              <a:latin typeface="+mj-ea"/>
              <a:ea typeface="+mj-ea"/>
            </a:endParaRPr>
          </a:p>
        </p:txBody>
      </p:sp>
      <p:sp>
        <p:nvSpPr>
          <p:cNvPr id="60" name="等腰三角形 59"/>
          <p:cNvSpPr/>
          <p:nvPr/>
        </p:nvSpPr>
        <p:spPr>
          <a:xfrm>
            <a:off x="16967200" y="10549414"/>
            <a:ext cx="483779" cy="487423"/>
          </a:xfrm>
          <a:prstGeom prst="triangle">
            <a:avLst>
              <a:gd name="adj" fmla="val 1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25"/>
          <p:cNvSpPr>
            <a:spLocks noGrp="1"/>
          </p:cNvSpPr>
          <p:nvPr>
            <p:ph type="body" sz="quarter" idx="31"/>
          </p:nvPr>
        </p:nvSpPr>
        <p:spPr>
          <a:xfrm>
            <a:off x="1414453" y="645348"/>
            <a:ext cx="9385300" cy="963612"/>
          </a:xfrm>
        </p:spPr>
        <p:txBody>
          <a:bodyPr>
            <a:normAutofit/>
          </a:bodyPr>
          <a:p>
            <a:r>
              <a:rPr lang="zh-CN" altLang="en-US">
                <a:sym typeface="+mn-ea"/>
              </a:rPr>
              <a:t>建设情况</a:t>
            </a:r>
            <a:endParaRPr lang="zh-CN" altLang="en-US">
              <a:sym typeface="+mn-ea"/>
            </a:endParaRPr>
          </a:p>
        </p:txBody>
      </p:sp>
      <p:sp>
        <p:nvSpPr>
          <p:cNvPr id="24" name="文本占位符 23"/>
          <p:cNvSpPr>
            <a:spLocks noGrp="1"/>
          </p:cNvSpPr>
          <p:nvPr>
            <p:ph type="body" sz="quarter" idx="13"/>
          </p:nvPr>
        </p:nvSpPr>
        <p:spPr/>
        <p:txBody>
          <a:bodyPr>
            <a:normAutofit fontScale="60000"/>
          </a:bodyPr>
          <a:p>
            <a:r>
              <a:rPr lang="zh-CN" altLang="en-US">
                <a:sym typeface="+mn-ea"/>
              </a:rPr>
              <a:t>学信网</a:t>
            </a:r>
            <a:endParaRPr lang="zh-CN" altLang="en-US">
              <a:sym typeface="+mn-ea"/>
            </a:endParaRPr>
          </a:p>
          <a:p>
            <a:endParaRPr lang="zh-CN" altLang="en-US"/>
          </a:p>
        </p:txBody>
      </p:sp>
      <p:sp>
        <p:nvSpPr>
          <p:cNvPr id="28" name="文本占位符 27"/>
          <p:cNvSpPr>
            <a:spLocks noGrp="1"/>
          </p:cNvSpPr>
          <p:nvPr>
            <p:ph type="body" sz="quarter" idx="32"/>
          </p:nvPr>
        </p:nvSpPr>
        <p:spPr>
          <a:xfrm>
            <a:off x="12053570" y="3439160"/>
            <a:ext cx="9144000" cy="8053070"/>
          </a:xfrm>
        </p:spPr>
        <p:txBody>
          <a:bodyPr/>
          <a:p>
            <a:r>
              <a:rPr lang="zh-CN" altLang="en-US" sz="3200" b="1"/>
              <a:t>学信网</a:t>
            </a:r>
            <a:r>
              <a:rPr lang="zh-CN" altLang="en-US" sz="3200"/>
              <a:t>由全国高等学校学生信息咨询与就业指导中心于2002年5月注册并开通，2004年7月</a:t>
            </a:r>
            <a:r>
              <a:rPr lang="zh-CN" altLang="en-US" sz="3200" b="1"/>
              <a:t>教育部</a:t>
            </a:r>
            <a:r>
              <a:rPr lang="zh-CN" altLang="en-US" sz="3200"/>
              <a:t>发布</a:t>
            </a:r>
            <a:r>
              <a:rPr lang="zh-CN" altLang="en-US" sz="3200" b="1"/>
              <a:t>教学[2004]25号公告</a:t>
            </a:r>
            <a:r>
              <a:rPr lang="zh-CN" altLang="en-US" sz="3200"/>
              <a:t>，把学信网作为中国高等教育学历证书查询指定的唯一网站。</a:t>
            </a:r>
            <a:endParaRPr lang="zh-CN" altLang="en-US" sz="3200"/>
          </a:p>
          <a:p>
            <a:r>
              <a:rPr lang="zh-CN" altLang="en-US" sz="3200"/>
              <a:t>2006年1月开通了其子系统</a:t>
            </a:r>
            <a:r>
              <a:rPr lang="zh-CN" altLang="en-US" sz="3200" b="1"/>
              <a:t>中国高等教育学籍学历信息管理平台</a:t>
            </a:r>
            <a:r>
              <a:rPr lang="zh-CN" altLang="en-US" sz="3200"/>
              <a:t>，这是教育部高校学生学籍学历电子注册工作的政务平台。</a:t>
            </a:r>
            <a:endParaRPr lang="zh-CN" altLang="en-US" sz="3200"/>
          </a:p>
        </p:txBody>
      </p:sp>
      <p:pic>
        <p:nvPicPr>
          <p:cNvPr id="3" name="图片占位符 2" descr="{38EBCD8C-2C04-4A29-B6BA-6B297BABA9B4}_20200824144929"/>
          <p:cNvPicPr>
            <a:picLocks noChangeAspect="1"/>
          </p:cNvPicPr>
          <p:nvPr>
            <p:ph type="pic" sz="quarter" idx="37"/>
            <p:custDataLst>
              <p:tags r:id="rId1"/>
            </p:custDataLst>
          </p:nvPr>
        </p:nvPicPr>
        <p:blipFill>
          <a:blip r:embed="rId2"/>
          <a:stretch>
            <a:fillRect/>
          </a:stretch>
        </p:blipFill>
        <p:spPr>
          <a:xfrm>
            <a:off x="1722120" y="4662805"/>
            <a:ext cx="8224520" cy="4150360"/>
          </a:xfrm>
          <a:prstGeom prst="rect">
            <a:avLst/>
          </a:prstGeom>
        </p:spPr>
      </p:pic>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图片占位符 5"/>
          <p:cNvSpPr>
            <a:spLocks noGrp="1"/>
          </p:cNvSpPr>
          <p:nvPr>
            <p:ph type="pic" sz="quarter" idx="42"/>
          </p:nvPr>
        </p:nvSpPr>
        <p:spPr>
          <a:xfrm>
            <a:off x="2796540" y="3383280"/>
            <a:ext cx="9318625" cy="9206865"/>
          </a:xfrm>
          <a:prstGeom prst="rect">
            <a:avLst/>
          </a:prstGeom>
        </p:spPr>
      </p:sp>
      <p:sp>
        <p:nvSpPr>
          <p:cNvPr id="7" name="图片占位符 6"/>
          <p:cNvSpPr>
            <a:spLocks noGrp="1"/>
          </p:cNvSpPr>
          <p:nvPr>
            <p:ph type="pic" sz="quarter" idx="43"/>
          </p:nvPr>
        </p:nvSpPr>
        <p:spPr>
          <a:xfrm>
            <a:off x="2776220" y="11542395"/>
            <a:ext cx="9318625" cy="1047750"/>
          </a:xfrm>
        </p:spPr>
      </p:sp>
      <p:sp>
        <p:nvSpPr>
          <p:cNvPr id="9" name="文本占位符 8"/>
          <p:cNvSpPr>
            <a:spLocks noGrp="1"/>
          </p:cNvSpPr>
          <p:nvPr>
            <p:ph type="body" sz="quarter" idx="31"/>
          </p:nvPr>
        </p:nvSpPr>
        <p:spPr>
          <a:xfrm>
            <a:off x="1251893" y="645348"/>
            <a:ext cx="9385300" cy="963612"/>
          </a:xfrm>
        </p:spPr>
        <p:txBody>
          <a:bodyPr/>
          <a:p>
            <a:r>
              <a:rPr lang="zh-CN" altLang="en-US"/>
              <a:t>系统架构</a:t>
            </a:r>
            <a:endParaRPr lang="zh-CN" altLang="en-US"/>
          </a:p>
        </p:txBody>
      </p:sp>
      <p:sp>
        <p:nvSpPr>
          <p:cNvPr id="10" name="文本占位符 9"/>
          <p:cNvSpPr>
            <a:spLocks noGrp="1"/>
          </p:cNvSpPr>
          <p:nvPr>
            <p:ph type="body" sz="quarter" idx="13"/>
          </p:nvPr>
        </p:nvSpPr>
        <p:spPr/>
        <p:txBody>
          <a:bodyPr>
            <a:normAutofit fontScale="90000" lnSpcReduction="20000"/>
          </a:bodyPr>
          <a:p>
            <a:r>
              <a:rPr lang="zh-CN" altLang="en-US">
                <a:sym typeface="+mn-ea"/>
              </a:rPr>
              <a:t>高校</a:t>
            </a:r>
            <a:r>
              <a:rPr lang="zh-CN" altLang="en-US">
                <a:sym typeface="+mn-ea"/>
              </a:rPr>
              <a:t>学籍学历信息管理平台系统架构</a:t>
            </a:r>
            <a:endParaRPr lang="zh-CN" altLang="en-US">
              <a:sym typeface="+mn-ea"/>
            </a:endParaRPr>
          </a:p>
        </p:txBody>
      </p:sp>
      <p:sp>
        <p:nvSpPr>
          <p:cNvPr id="11" name="文本占位符 10"/>
          <p:cNvSpPr>
            <a:spLocks noGrp="1"/>
          </p:cNvSpPr>
          <p:nvPr>
            <p:ph type="body" sz="quarter" idx="25"/>
          </p:nvPr>
        </p:nvSpPr>
        <p:spPr>
          <a:xfrm>
            <a:off x="2796540" y="11671300"/>
            <a:ext cx="9318625" cy="919480"/>
          </a:xfrm>
        </p:spPr>
        <p:txBody>
          <a:bodyPr/>
          <a:p>
            <a:r>
              <a:rPr lang="en-US" altLang="zh-CN"/>
              <a:t>2</a:t>
            </a:r>
            <a:r>
              <a:rPr lang="zh-CN" altLang="en-US"/>
              <a:t>级分管模式</a:t>
            </a:r>
            <a:endParaRPr lang="zh-CN" altLang="en-US"/>
          </a:p>
        </p:txBody>
      </p:sp>
      <p:sp>
        <p:nvSpPr>
          <p:cNvPr id="14" name="图片占位符 13"/>
          <p:cNvSpPr>
            <a:spLocks noGrp="1"/>
          </p:cNvSpPr>
          <p:nvPr>
            <p:ph type="pic" sz="quarter" idx="44"/>
          </p:nvPr>
        </p:nvSpPr>
        <p:spPr>
          <a:xfrm>
            <a:off x="12132945" y="3383280"/>
            <a:ext cx="9318625" cy="9206865"/>
          </a:xfrm>
        </p:spPr>
      </p:sp>
      <p:sp>
        <p:nvSpPr>
          <p:cNvPr id="15" name="图片占位符 14"/>
          <p:cNvSpPr>
            <a:spLocks noGrp="1"/>
          </p:cNvSpPr>
          <p:nvPr>
            <p:ph type="pic" sz="quarter" idx="45"/>
          </p:nvPr>
        </p:nvSpPr>
        <p:spPr>
          <a:xfrm>
            <a:off x="12132945" y="11542395"/>
            <a:ext cx="9318625" cy="1047750"/>
          </a:xfrm>
        </p:spPr>
      </p:sp>
      <p:sp>
        <p:nvSpPr>
          <p:cNvPr id="16" name="文本占位符 15"/>
          <p:cNvSpPr>
            <a:spLocks noGrp="1"/>
          </p:cNvSpPr>
          <p:nvPr>
            <p:ph type="body" sz="quarter" idx="46"/>
          </p:nvPr>
        </p:nvSpPr>
        <p:spPr>
          <a:xfrm>
            <a:off x="12132945" y="11671300"/>
            <a:ext cx="9318625" cy="919480"/>
          </a:xfrm>
        </p:spPr>
        <p:txBody>
          <a:bodyPr/>
          <a:p>
            <a:r>
              <a:rPr lang="zh-CN" altLang="en-US"/>
              <a:t>统一部署模式</a:t>
            </a:r>
            <a:endParaRPr lang="zh-CN" altLang="en-US"/>
          </a:p>
        </p:txBody>
      </p:sp>
      <p:sp>
        <p:nvSpPr>
          <p:cNvPr id="25" name="文本框 24"/>
          <p:cNvSpPr txBox="1"/>
          <p:nvPr/>
        </p:nvSpPr>
        <p:spPr>
          <a:xfrm>
            <a:off x="6404610" y="3766820"/>
            <a:ext cx="2061210" cy="645160"/>
          </a:xfrm>
          <a:prstGeom prst="rect">
            <a:avLst/>
          </a:prstGeom>
          <a:noFill/>
        </p:spPr>
        <p:txBody>
          <a:bodyPr wrap="square" rtlCol="0">
            <a:spAutoFit/>
          </a:bodyPr>
          <a:p>
            <a:r>
              <a:rPr lang="zh-CN" altLang="en-US" sz="3600"/>
              <a:t>逻辑架构</a:t>
            </a:r>
            <a:endParaRPr lang="zh-CN" altLang="en-US" sz="3600"/>
          </a:p>
        </p:txBody>
      </p:sp>
      <p:sp>
        <p:nvSpPr>
          <p:cNvPr id="27" name="文本框 26"/>
          <p:cNvSpPr txBox="1"/>
          <p:nvPr/>
        </p:nvSpPr>
        <p:spPr>
          <a:xfrm>
            <a:off x="15761970" y="3793490"/>
            <a:ext cx="2061210" cy="645160"/>
          </a:xfrm>
          <a:prstGeom prst="rect">
            <a:avLst/>
          </a:prstGeom>
          <a:noFill/>
        </p:spPr>
        <p:txBody>
          <a:bodyPr wrap="square" rtlCol="0">
            <a:spAutoFit/>
          </a:bodyPr>
          <a:p>
            <a:r>
              <a:rPr lang="zh-CN" altLang="en-US" sz="3600"/>
              <a:t>物理</a:t>
            </a:r>
            <a:r>
              <a:rPr lang="zh-CN" altLang="en-US" sz="3600"/>
              <a:t>架构</a:t>
            </a:r>
            <a:endParaRPr lang="zh-CN" altLang="en-US" sz="3600"/>
          </a:p>
        </p:txBody>
      </p:sp>
      <p:grpSp>
        <p:nvGrpSpPr>
          <p:cNvPr id="1040" name="Group 9"/>
          <p:cNvGrpSpPr/>
          <p:nvPr/>
        </p:nvGrpSpPr>
        <p:grpSpPr>
          <a:xfrm>
            <a:off x="3961765" y="5342255"/>
            <a:ext cx="6675120" cy="4856480"/>
            <a:chOff x="4925056" y="3556706"/>
            <a:chExt cx="3474616" cy="3001419"/>
          </a:xfrm>
        </p:grpSpPr>
        <p:sp>
          <p:nvSpPr>
            <p:cNvPr id="1041" name="Freeform 51"/>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rgbClr val="71C48E"/>
            </a:solidFill>
            <a:ln>
              <a:noFill/>
            </a:ln>
            <a:effectLst/>
          </p:spPr>
          <p:txBody>
            <a:bodyPr wrap="none" anchor="ctr"/>
            <a:p>
              <a:endParaRPr lang="en-US"/>
            </a:p>
          </p:txBody>
        </p:sp>
        <p:sp>
          <p:nvSpPr>
            <p:cNvPr id="1042" name="Freeform 52"/>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chemeClr val="accent2">
                <a:lumMod val="75000"/>
              </a:schemeClr>
            </a:solidFill>
            <a:ln>
              <a:noFill/>
            </a:ln>
            <a:effectLst/>
          </p:spPr>
          <p:txBody>
            <a:bodyPr wrap="none" anchor="ctr"/>
            <a:p>
              <a:endParaRPr lang="en-US"/>
            </a:p>
          </p:txBody>
        </p:sp>
        <p:sp>
          <p:nvSpPr>
            <p:cNvPr id="1049" name="Freeform 59"/>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rgbClr val="F16361"/>
            </a:solidFill>
            <a:ln>
              <a:noFill/>
            </a:ln>
            <a:effectLst/>
          </p:spPr>
          <p:txBody>
            <a:bodyPr wrap="none" anchor="ctr"/>
            <a:p>
              <a:endParaRPr lang="en-US"/>
            </a:p>
          </p:txBody>
        </p:sp>
        <p:sp>
          <p:nvSpPr>
            <p:cNvPr id="1050" name="Freeform 60"/>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chemeClr val="accent1">
                <a:lumMod val="75000"/>
              </a:schemeClr>
            </a:solidFill>
            <a:ln>
              <a:noFill/>
            </a:ln>
            <a:effectLst/>
          </p:spPr>
          <p:txBody>
            <a:bodyPr wrap="none" anchor="ctr"/>
            <a:p>
              <a:endParaRPr lang="en-US"/>
            </a:p>
          </p:txBody>
        </p:sp>
        <p:sp>
          <p:nvSpPr>
            <p:cNvPr id="1051" name="Freeform 67"/>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rgbClr val="94D0A3"/>
            </a:solidFill>
            <a:ln>
              <a:noFill/>
            </a:ln>
            <a:effectLst/>
          </p:spPr>
          <p:txBody>
            <a:bodyPr wrap="none" anchor="ctr"/>
            <a:p>
              <a:endParaRPr lang="en-US"/>
            </a:p>
          </p:txBody>
        </p:sp>
        <p:sp>
          <p:nvSpPr>
            <p:cNvPr id="1052" name="Freeform 68"/>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chemeClr val="accent2"/>
            </a:solidFill>
            <a:ln>
              <a:noFill/>
            </a:ln>
            <a:effectLst/>
          </p:spPr>
          <p:txBody>
            <a:bodyPr wrap="none" anchor="ctr"/>
            <a:p>
              <a:endParaRPr lang="en-US"/>
            </a:p>
          </p:txBody>
        </p:sp>
        <p:sp>
          <p:nvSpPr>
            <p:cNvPr id="1059" name="Freeform 75"/>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rgbClr val="F27276"/>
            </a:solidFill>
            <a:ln>
              <a:noFill/>
            </a:ln>
            <a:effectLst/>
          </p:spPr>
          <p:txBody>
            <a:bodyPr wrap="none" anchor="ctr"/>
            <a:p>
              <a:endParaRPr lang="en-US"/>
            </a:p>
          </p:txBody>
        </p:sp>
        <p:sp>
          <p:nvSpPr>
            <p:cNvPr id="1060" name="Freeform 76"/>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chemeClr val="accent1"/>
            </a:solidFill>
            <a:ln>
              <a:noFill/>
            </a:ln>
            <a:effectLst/>
          </p:spPr>
          <p:txBody>
            <a:bodyPr wrap="none" anchor="ctr"/>
            <a:p>
              <a:endParaRPr lang="en-US"/>
            </a:p>
          </p:txBody>
        </p:sp>
      </p:grpSp>
      <p:sp>
        <p:nvSpPr>
          <p:cNvPr id="35" name="文本框 34"/>
          <p:cNvSpPr txBox="1"/>
          <p:nvPr/>
        </p:nvSpPr>
        <p:spPr>
          <a:xfrm>
            <a:off x="10056495" y="8517255"/>
            <a:ext cx="1061085" cy="521970"/>
          </a:xfrm>
          <a:prstGeom prst="rect">
            <a:avLst/>
          </a:prstGeom>
          <a:noFill/>
        </p:spPr>
        <p:txBody>
          <a:bodyPr wrap="square" rtlCol="0">
            <a:spAutoFit/>
          </a:bodyPr>
          <a:p>
            <a:r>
              <a:rPr lang="zh-CN" altLang="en-US" sz="2800"/>
              <a:t>高校</a:t>
            </a:r>
            <a:endParaRPr lang="zh-CN" altLang="en-US" sz="2800"/>
          </a:p>
        </p:txBody>
      </p:sp>
      <p:sp>
        <p:nvSpPr>
          <p:cNvPr id="36" name="文本框 35"/>
          <p:cNvSpPr txBox="1"/>
          <p:nvPr/>
        </p:nvSpPr>
        <p:spPr>
          <a:xfrm>
            <a:off x="8465820" y="6068060"/>
            <a:ext cx="1348740" cy="521970"/>
          </a:xfrm>
          <a:prstGeom prst="rect">
            <a:avLst/>
          </a:prstGeom>
          <a:noFill/>
        </p:spPr>
        <p:txBody>
          <a:bodyPr wrap="square" rtlCol="0">
            <a:spAutoFit/>
          </a:bodyPr>
          <a:p>
            <a:r>
              <a:rPr lang="zh-CN" altLang="en-US" sz="2800"/>
              <a:t>教育部</a:t>
            </a:r>
            <a:endParaRPr lang="zh-CN" altLang="en-US" sz="2800"/>
          </a:p>
        </p:txBody>
      </p:sp>
      <p:grpSp>
        <p:nvGrpSpPr>
          <p:cNvPr id="63" name="Group 9"/>
          <p:cNvGrpSpPr/>
          <p:nvPr/>
        </p:nvGrpSpPr>
        <p:grpSpPr>
          <a:xfrm>
            <a:off x="13456285" y="5342255"/>
            <a:ext cx="6546850" cy="4856480"/>
            <a:chOff x="5825881" y="3556706"/>
            <a:chExt cx="1677559" cy="1452447"/>
          </a:xfrm>
        </p:grpSpPr>
        <p:sp>
          <p:nvSpPr>
            <p:cNvPr id="72" name="Freeform 59"/>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rgbClr val="F16361"/>
            </a:solidFill>
            <a:ln>
              <a:noFill/>
            </a:ln>
            <a:effectLst/>
          </p:spPr>
          <p:txBody>
            <a:bodyPr wrap="none" anchor="ctr"/>
            <a:p>
              <a:endParaRPr lang="en-US"/>
            </a:p>
          </p:txBody>
        </p:sp>
        <p:sp>
          <p:nvSpPr>
            <p:cNvPr id="73" name="Freeform 60"/>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chemeClr val="accent1">
                <a:lumMod val="75000"/>
              </a:schemeClr>
            </a:solidFill>
            <a:ln>
              <a:noFill/>
            </a:ln>
            <a:effectLst/>
          </p:spPr>
          <p:txBody>
            <a:bodyPr wrap="none" anchor="ctr"/>
            <a:p>
              <a:endParaRPr lang="en-US"/>
            </a:p>
          </p:txBody>
        </p:sp>
        <p:sp>
          <p:nvSpPr>
            <p:cNvPr id="82" name="Freeform 75"/>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rgbClr val="F27276"/>
            </a:solidFill>
            <a:ln>
              <a:noFill/>
            </a:ln>
            <a:effectLst/>
          </p:spPr>
          <p:txBody>
            <a:bodyPr wrap="none" anchor="ctr"/>
            <a:p>
              <a:endParaRPr lang="en-US"/>
            </a:p>
          </p:txBody>
        </p:sp>
        <p:sp>
          <p:nvSpPr>
            <p:cNvPr id="83" name="Freeform 76"/>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chemeClr val="accent1"/>
            </a:solidFill>
            <a:ln>
              <a:noFill/>
            </a:ln>
            <a:effectLst/>
          </p:spPr>
          <p:txBody>
            <a:bodyPr wrap="none" anchor="ctr"/>
            <a:p>
              <a:endParaRPr lang="en-US"/>
            </a:p>
          </p:txBody>
        </p:sp>
      </p:grpSp>
      <p:sp>
        <p:nvSpPr>
          <p:cNvPr id="89" name="文本框 88"/>
          <p:cNvSpPr txBox="1"/>
          <p:nvPr/>
        </p:nvSpPr>
        <p:spPr>
          <a:xfrm>
            <a:off x="18636615" y="6891020"/>
            <a:ext cx="1348740" cy="521970"/>
          </a:xfrm>
          <a:prstGeom prst="rect">
            <a:avLst/>
          </a:prstGeom>
          <a:noFill/>
        </p:spPr>
        <p:txBody>
          <a:bodyPr wrap="square" rtlCol="0">
            <a:spAutoFit/>
          </a:bodyPr>
          <a:p>
            <a:r>
              <a:rPr lang="zh-CN" altLang="en-US" sz="2800"/>
              <a:t>教育部</a:t>
            </a:r>
            <a:endParaRPr lang="zh-CN" altLang="en-US" sz="2800"/>
          </a:p>
        </p:txBody>
      </p:sp>
      <p:sp>
        <p:nvSpPr>
          <p:cNvPr id="2" name="矩形 1"/>
          <p:cNvSpPr/>
          <p:nvPr/>
        </p:nvSpPr>
        <p:spPr>
          <a:xfrm>
            <a:off x="6169660" y="8517255"/>
            <a:ext cx="2296160" cy="594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a:t>学生信息管理中心</a:t>
            </a:r>
            <a:endParaRPr lang="zh-CN" altLang="en-US" sz="2000"/>
          </a:p>
        </p:txBody>
      </p:sp>
      <p:sp>
        <p:nvSpPr>
          <p:cNvPr id="395" name="Shape 2926"/>
          <p:cNvSpPr/>
          <p:nvPr/>
        </p:nvSpPr>
        <p:spPr>
          <a:xfrm rot="14640000">
            <a:off x="4831715" y="7308215"/>
            <a:ext cx="1180465" cy="1090295"/>
          </a:xfrm>
          <a:custGeom>
            <a:avLst/>
            <a:gdLst/>
            <a:ahLst/>
            <a:cxnLst>
              <a:cxn ang="0">
                <a:pos x="wd2" y="hd2"/>
              </a:cxn>
              <a:cxn ang="5400000">
                <a:pos x="wd2" y="hd2"/>
              </a:cxn>
              <a:cxn ang="10800000">
                <a:pos x="wd2" y="hd2"/>
              </a:cxn>
              <a:cxn ang="16200000">
                <a:pos x="wd2" y="hd2"/>
              </a:cxn>
            </a:cxnLst>
            <a:rect l="0" t="0" r="r" b="b"/>
            <a:pathLst>
              <a:path w="21600" h="21600" extrusionOk="0">
                <a:moveTo>
                  <a:pt x="15709" y="20383"/>
                </a:moveTo>
                <a:lnTo>
                  <a:pt x="11424" y="15709"/>
                </a:lnTo>
                <a:lnTo>
                  <a:pt x="13255" y="15709"/>
                </a:lnTo>
                <a:cubicBezTo>
                  <a:pt x="13525" y="15709"/>
                  <a:pt x="13745" y="15490"/>
                  <a:pt x="13745" y="15218"/>
                </a:cubicBezTo>
                <a:lnTo>
                  <a:pt x="13745" y="14727"/>
                </a:lnTo>
                <a:cubicBezTo>
                  <a:pt x="13635" y="12724"/>
                  <a:pt x="12844" y="5590"/>
                  <a:pt x="7448" y="1949"/>
                </a:cubicBezTo>
                <a:cubicBezTo>
                  <a:pt x="16407" y="4809"/>
                  <a:pt x="17536" y="12588"/>
                  <a:pt x="17673" y="14727"/>
                </a:cubicBezTo>
                <a:lnTo>
                  <a:pt x="17673" y="15218"/>
                </a:lnTo>
                <a:cubicBezTo>
                  <a:pt x="17673" y="15490"/>
                  <a:pt x="17893" y="15709"/>
                  <a:pt x="18164" y="15709"/>
                </a:cubicBezTo>
                <a:lnTo>
                  <a:pt x="19994" y="15709"/>
                </a:lnTo>
                <a:cubicBezTo>
                  <a:pt x="19994" y="15709"/>
                  <a:pt x="15709" y="20383"/>
                  <a:pt x="15709" y="20383"/>
                </a:cubicBezTo>
                <a:close/>
                <a:moveTo>
                  <a:pt x="21109" y="14727"/>
                </a:moveTo>
                <a:lnTo>
                  <a:pt x="18658" y="14727"/>
                </a:lnTo>
                <a:cubicBezTo>
                  <a:pt x="18450" y="12130"/>
                  <a:pt x="16610" y="0"/>
                  <a:pt x="491" y="0"/>
                </a:cubicBezTo>
                <a:cubicBezTo>
                  <a:pt x="219" y="0"/>
                  <a:pt x="0" y="220"/>
                  <a:pt x="0" y="491"/>
                </a:cubicBezTo>
                <a:cubicBezTo>
                  <a:pt x="0" y="762"/>
                  <a:pt x="219" y="982"/>
                  <a:pt x="491" y="982"/>
                </a:cubicBezTo>
                <a:cubicBezTo>
                  <a:pt x="5558" y="982"/>
                  <a:pt x="9160" y="3417"/>
                  <a:pt x="11196" y="8250"/>
                </a:cubicBezTo>
                <a:cubicBezTo>
                  <a:pt x="12394" y="11093"/>
                  <a:pt x="12657" y="13684"/>
                  <a:pt x="12715" y="14727"/>
                </a:cubicBezTo>
                <a:lnTo>
                  <a:pt x="10309" y="14727"/>
                </a:lnTo>
                <a:cubicBezTo>
                  <a:pt x="10038" y="14727"/>
                  <a:pt x="9818" y="14947"/>
                  <a:pt x="9818" y="15218"/>
                </a:cubicBezTo>
                <a:cubicBezTo>
                  <a:pt x="9818" y="15354"/>
                  <a:pt x="9873" y="15477"/>
                  <a:pt x="9962" y="15566"/>
                </a:cubicBezTo>
                <a:lnTo>
                  <a:pt x="15362" y="21456"/>
                </a:lnTo>
                <a:cubicBezTo>
                  <a:pt x="15450" y="21545"/>
                  <a:pt x="15574" y="21600"/>
                  <a:pt x="15709" y="21600"/>
                </a:cubicBezTo>
                <a:cubicBezTo>
                  <a:pt x="15845" y="21600"/>
                  <a:pt x="15967" y="21545"/>
                  <a:pt x="16056" y="21456"/>
                </a:cubicBezTo>
                <a:lnTo>
                  <a:pt x="21456" y="15566"/>
                </a:lnTo>
                <a:cubicBezTo>
                  <a:pt x="21545" y="15477"/>
                  <a:pt x="21600" y="15354"/>
                  <a:pt x="21600" y="15218"/>
                </a:cubicBezTo>
                <a:cubicBezTo>
                  <a:pt x="21600" y="14947"/>
                  <a:pt x="21380" y="14727"/>
                  <a:pt x="21109" y="14727"/>
                </a:cubicBezTo>
              </a:path>
            </a:pathLst>
          </a:custGeom>
          <a:solidFill>
            <a:schemeClr val="tx1"/>
          </a:solidFill>
          <a:ln w="12700">
            <a:miter lim="400000"/>
          </a:ln>
        </p:spPr>
        <p:txBody>
          <a:bodyPr lIns="38090" tIns="38090" rIns="38090" bIns="38090" anchor="ctr"/>
          <a:p>
            <a:pPr defTabSz="456565">
              <a:defRPr sz="3000" cap="none">
                <a:solidFill>
                  <a:srgbClr val="FFFFFF"/>
                </a:solidFill>
                <a:effectLst>
                  <a:outerShdw blurRad="38100" dist="12700" dir="5400000" rotWithShape="0">
                    <a:srgbClr val="000000">
                      <a:alpha val="50000"/>
                    </a:srgbClr>
                  </a:outerShdw>
                </a:effectLst>
                <a:latin typeface="Gill Sans"/>
                <a:ea typeface="Gill Sans"/>
                <a:cs typeface="Gill Sans"/>
                <a:sym typeface="Gill Sans"/>
              </a:defRPr>
            </a:pPr>
            <a:endParaRPr sz="3000"/>
          </a:p>
        </p:txBody>
      </p:sp>
      <p:sp>
        <p:nvSpPr>
          <p:cNvPr id="3" name="文本框 2"/>
          <p:cNvSpPr txBox="1"/>
          <p:nvPr/>
        </p:nvSpPr>
        <p:spPr>
          <a:xfrm>
            <a:off x="3961765" y="7531100"/>
            <a:ext cx="1072515" cy="645160"/>
          </a:xfrm>
          <a:prstGeom prst="rect">
            <a:avLst/>
          </a:prstGeom>
          <a:noFill/>
        </p:spPr>
        <p:txBody>
          <a:bodyPr wrap="square" rtlCol="0">
            <a:spAutoFit/>
          </a:bodyPr>
          <a:p>
            <a:r>
              <a:rPr lang="zh-CN" altLang="en-US"/>
              <a:t>入学</a:t>
            </a:r>
            <a:r>
              <a:rPr lang="en-US" altLang="zh-CN"/>
              <a:t>/</a:t>
            </a:r>
            <a:r>
              <a:rPr lang="zh-CN" altLang="en-US"/>
              <a:t>学期结束</a:t>
            </a:r>
            <a:endParaRPr lang="zh-CN" altLang="en-US"/>
          </a:p>
        </p:txBody>
      </p:sp>
      <p:sp>
        <p:nvSpPr>
          <p:cNvPr id="4" name="矩形 3"/>
          <p:cNvSpPr/>
          <p:nvPr/>
        </p:nvSpPr>
        <p:spPr>
          <a:xfrm>
            <a:off x="6169660" y="6891020"/>
            <a:ext cx="2296160" cy="59436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000"/>
              <a:t>学籍学历信息管理系统</a:t>
            </a:r>
            <a:endParaRPr lang="zh-CN" altLang="en-US" sz="2000"/>
          </a:p>
        </p:txBody>
      </p:sp>
      <p:sp>
        <p:nvSpPr>
          <p:cNvPr id="8" name="圆角矩形 7"/>
          <p:cNvSpPr/>
          <p:nvPr/>
        </p:nvSpPr>
        <p:spPr>
          <a:xfrm>
            <a:off x="3329305" y="5581650"/>
            <a:ext cx="1868805" cy="652145"/>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600"/>
              <a:t>学信网</a:t>
            </a:r>
            <a:endParaRPr lang="zh-CN" altLang="en-US" sz="3600"/>
          </a:p>
        </p:txBody>
      </p:sp>
      <p:grpSp>
        <p:nvGrpSpPr>
          <p:cNvPr id="1782" name="Group 299"/>
          <p:cNvGrpSpPr/>
          <p:nvPr/>
        </p:nvGrpSpPr>
        <p:grpSpPr>
          <a:xfrm>
            <a:off x="4057015" y="4162425"/>
            <a:ext cx="410845" cy="749935"/>
            <a:chOff x="6141009" y="3540977"/>
            <a:chExt cx="85046" cy="216315"/>
          </a:xfrm>
          <a:solidFill>
            <a:srgbClr val="5CA145"/>
          </a:solidFill>
        </p:grpSpPr>
        <p:sp>
          <p:nvSpPr>
            <p:cNvPr id="1783" name="Freeform 12"/>
            <p:cNvSpPr/>
            <p:nvPr/>
          </p:nvSpPr>
          <p:spPr bwMode="auto">
            <a:xfrm>
              <a:off x="6141009" y="3577954"/>
              <a:ext cx="85046" cy="179338"/>
            </a:xfrm>
            <a:custGeom>
              <a:avLst/>
              <a:gdLst>
                <a:gd name="T0" fmla="*/ 59 w 78"/>
                <a:gd name="T1" fmla="*/ 0 h 164"/>
                <a:gd name="T2" fmla="*/ 20 w 78"/>
                <a:gd name="T3" fmla="*/ 0 h 164"/>
                <a:gd name="T4" fmla="*/ 0 w 78"/>
                <a:gd name="T5" fmla="*/ 16 h 164"/>
                <a:gd name="T6" fmla="*/ 0 w 78"/>
                <a:gd name="T7" fmla="*/ 16 h 164"/>
                <a:gd name="T8" fmla="*/ 0 w 78"/>
                <a:gd name="T9" fmla="*/ 19 h 164"/>
                <a:gd name="T10" fmla="*/ 0 w 78"/>
                <a:gd name="T11" fmla="*/ 74 h 164"/>
                <a:gd name="T12" fmla="*/ 7 w 78"/>
                <a:gd name="T13" fmla="*/ 80 h 164"/>
                <a:gd name="T14" fmla="*/ 13 w 78"/>
                <a:gd name="T15" fmla="*/ 74 h 164"/>
                <a:gd name="T16" fmla="*/ 13 w 78"/>
                <a:gd name="T17" fmla="*/ 26 h 164"/>
                <a:gd name="T18" fmla="*/ 19 w 78"/>
                <a:gd name="T19" fmla="*/ 26 h 164"/>
                <a:gd name="T20" fmla="*/ 19 w 78"/>
                <a:gd name="T21" fmla="*/ 72 h 164"/>
                <a:gd name="T22" fmla="*/ 19 w 78"/>
                <a:gd name="T23" fmla="*/ 73 h 164"/>
                <a:gd name="T24" fmla="*/ 19 w 78"/>
                <a:gd name="T25" fmla="*/ 154 h 164"/>
                <a:gd name="T26" fmla="*/ 28 w 78"/>
                <a:gd name="T27" fmla="*/ 164 h 164"/>
                <a:gd name="T28" fmla="*/ 37 w 78"/>
                <a:gd name="T29" fmla="*/ 154 h 164"/>
                <a:gd name="T30" fmla="*/ 37 w 78"/>
                <a:gd name="T31" fmla="*/ 83 h 164"/>
                <a:gd name="T32" fmla="*/ 41 w 78"/>
                <a:gd name="T33" fmla="*/ 83 h 164"/>
                <a:gd name="T34" fmla="*/ 41 w 78"/>
                <a:gd name="T35" fmla="*/ 154 h 164"/>
                <a:gd name="T36" fmla="*/ 50 w 78"/>
                <a:gd name="T37" fmla="*/ 164 h 164"/>
                <a:gd name="T38" fmla="*/ 59 w 78"/>
                <a:gd name="T39" fmla="*/ 154 h 164"/>
                <a:gd name="T40" fmla="*/ 59 w 78"/>
                <a:gd name="T41" fmla="*/ 72 h 164"/>
                <a:gd name="T42" fmla="*/ 59 w 78"/>
                <a:gd name="T43" fmla="*/ 71 h 164"/>
                <a:gd name="T44" fmla="*/ 59 w 78"/>
                <a:gd name="T45" fmla="*/ 26 h 164"/>
                <a:gd name="T46" fmla="*/ 64 w 78"/>
                <a:gd name="T47" fmla="*/ 26 h 164"/>
                <a:gd name="T48" fmla="*/ 64 w 78"/>
                <a:gd name="T49" fmla="*/ 74 h 164"/>
                <a:gd name="T50" fmla="*/ 71 w 78"/>
                <a:gd name="T51" fmla="*/ 80 h 164"/>
                <a:gd name="T52" fmla="*/ 78 w 78"/>
                <a:gd name="T53" fmla="*/ 74 h 164"/>
                <a:gd name="T54" fmla="*/ 78 w 78"/>
                <a:gd name="T55" fmla="*/ 19 h 164"/>
                <a:gd name="T56" fmla="*/ 78 w 78"/>
                <a:gd name="T57" fmla="*/ 16 h 164"/>
                <a:gd name="T58" fmla="*/ 78 w 78"/>
                <a:gd name="T59" fmla="*/ 15 h 164"/>
                <a:gd name="T60" fmla="*/ 59 w 78"/>
                <a:gd name="T61" fmla="*/ 0 h 1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8" h="164">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p>
              <a:endParaRPr lang="en-US" sz="3200" dirty="0"/>
            </a:p>
          </p:txBody>
        </p:sp>
        <p:sp>
          <p:nvSpPr>
            <p:cNvPr id="1784" name="Oval 13"/>
            <p:cNvSpPr>
              <a:spLocks noChangeArrowheads="1"/>
            </p:cNvSpPr>
            <p:nvPr/>
          </p:nvSpPr>
          <p:spPr bwMode="auto">
            <a:xfrm>
              <a:off x="6166893" y="3540977"/>
              <a:ext cx="33741" cy="33741"/>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p>
              <a:endParaRPr lang="en-US" sz="3200" dirty="0"/>
            </a:p>
          </p:txBody>
        </p:sp>
      </p:grpSp>
      <p:cxnSp>
        <p:nvCxnSpPr>
          <p:cNvPr id="18" name="直接箭头连接符 17"/>
          <p:cNvCxnSpPr/>
          <p:nvPr/>
        </p:nvCxnSpPr>
        <p:spPr>
          <a:xfrm flipH="1">
            <a:off x="4152900" y="4975860"/>
            <a:ext cx="1270" cy="6057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直接箭头连接符 18"/>
          <p:cNvCxnSpPr/>
          <p:nvPr/>
        </p:nvCxnSpPr>
        <p:spPr>
          <a:xfrm flipH="1" flipV="1">
            <a:off x="4370070" y="4912360"/>
            <a:ext cx="11430" cy="66929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20" name="文本框 19"/>
          <p:cNvSpPr txBox="1"/>
          <p:nvPr/>
        </p:nvSpPr>
        <p:spPr>
          <a:xfrm>
            <a:off x="4547870" y="5160645"/>
            <a:ext cx="977900" cy="368300"/>
          </a:xfrm>
          <a:prstGeom prst="rect">
            <a:avLst/>
          </a:prstGeom>
          <a:noFill/>
        </p:spPr>
        <p:txBody>
          <a:bodyPr wrap="square" rtlCol="0">
            <a:spAutoFit/>
          </a:bodyPr>
          <a:p>
            <a:r>
              <a:rPr lang="zh-CN" altLang="en-US"/>
              <a:t>查询</a:t>
            </a:r>
            <a:endParaRPr lang="zh-CN" altLang="en-US"/>
          </a:p>
        </p:txBody>
      </p:sp>
      <p:sp>
        <p:nvSpPr>
          <p:cNvPr id="21" name="圆角矩形 20"/>
          <p:cNvSpPr/>
          <p:nvPr/>
        </p:nvSpPr>
        <p:spPr>
          <a:xfrm>
            <a:off x="3125470" y="4017645"/>
            <a:ext cx="2336800" cy="2730500"/>
          </a:xfrm>
          <a:prstGeom prst="roundRect">
            <a:avLst/>
          </a:prstGeom>
          <a:noFill/>
          <a:ln w="28575" cmpd="thickThin">
            <a:solidFill>
              <a:schemeClr val="accent1">
                <a:shade val="50000"/>
              </a:schemeClr>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图片占位符 15"/>
          <p:cNvSpPr>
            <a:spLocks noGrp="1"/>
          </p:cNvSpPr>
          <p:nvPr>
            <p:ph type="pic" sz="quarter" idx="76"/>
          </p:nvPr>
        </p:nvSpPr>
        <p:spPr/>
      </p:sp>
      <p:sp>
        <p:nvSpPr>
          <p:cNvPr id="17" name="文本占位符 16"/>
          <p:cNvSpPr>
            <a:spLocks noGrp="1"/>
          </p:cNvSpPr>
          <p:nvPr>
            <p:ph type="body" sz="quarter" idx="77"/>
          </p:nvPr>
        </p:nvSpPr>
        <p:spPr/>
        <p:txBody>
          <a:bodyPr/>
          <a:p>
            <a:r>
              <a:rPr lang="zh-CN" altLang="en-US"/>
              <a:t>大学</a:t>
            </a:r>
            <a:endParaRPr lang="zh-CN" altLang="en-US"/>
          </a:p>
        </p:txBody>
      </p:sp>
      <p:sp>
        <p:nvSpPr>
          <p:cNvPr id="18" name="图片占位符 17"/>
          <p:cNvSpPr>
            <a:spLocks noGrp="1"/>
          </p:cNvSpPr>
          <p:nvPr>
            <p:ph type="pic" sz="quarter" idx="74"/>
          </p:nvPr>
        </p:nvSpPr>
        <p:spPr/>
      </p:sp>
      <p:sp>
        <p:nvSpPr>
          <p:cNvPr id="19" name="文本占位符 18"/>
          <p:cNvSpPr>
            <a:spLocks noGrp="1"/>
          </p:cNvSpPr>
          <p:nvPr>
            <p:ph type="body" sz="quarter" idx="75"/>
          </p:nvPr>
        </p:nvSpPr>
        <p:spPr/>
        <p:txBody>
          <a:bodyPr/>
          <a:p>
            <a:r>
              <a:rPr lang="zh-CN" altLang="en-US"/>
              <a:t>高中</a:t>
            </a:r>
            <a:endParaRPr lang="zh-CN" altLang="en-US"/>
          </a:p>
        </p:txBody>
      </p:sp>
      <p:sp>
        <p:nvSpPr>
          <p:cNvPr id="20" name="图片占位符 19"/>
          <p:cNvSpPr>
            <a:spLocks noGrp="1"/>
          </p:cNvSpPr>
          <p:nvPr>
            <p:ph type="pic" sz="quarter" idx="72"/>
          </p:nvPr>
        </p:nvSpPr>
        <p:spPr/>
      </p:sp>
      <p:sp>
        <p:nvSpPr>
          <p:cNvPr id="21" name="文本占位符 20"/>
          <p:cNvSpPr>
            <a:spLocks noGrp="1"/>
          </p:cNvSpPr>
          <p:nvPr>
            <p:ph type="body" sz="quarter" idx="73"/>
          </p:nvPr>
        </p:nvSpPr>
        <p:spPr/>
        <p:txBody>
          <a:bodyPr/>
          <a:p>
            <a:r>
              <a:rPr lang="zh-CN" altLang="en-US"/>
              <a:t>初中</a:t>
            </a:r>
            <a:endParaRPr lang="zh-CN" altLang="en-US"/>
          </a:p>
        </p:txBody>
      </p:sp>
      <p:sp>
        <p:nvSpPr>
          <p:cNvPr id="22" name="图片占位符 21"/>
          <p:cNvSpPr>
            <a:spLocks noGrp="1"/>
          </p:cNvSpPr>
          <p:nvPr>
            <p:ph type="pic" sz="quarter" idx="71"/>
          </p:nvPr>
        </p:nvSpPr>
        <p:spPr/>
      </p:sp>
      <p:sp>
        <p:nvSpPr>
          <p:cNvPr id="23" name="文本占位符 22"/>
          <p:cNvSpPr>
            <a:spLocks noGrp="1"/>
          </p:cNvSpPr>
          <p:nvPr>
            <p:ph type="body" sz="quarter" idx="60"/>
          </p:nvPr>
        </p:nvSpPr>
        <p:spPr/>
        <p:txBody>
          <a:bodyPr/>
          <a:p>
            <a:r>
              <a:rPr lang="zh-CN" altLang="en-US"/>
              <a:t>小学</a:t>
            </a:r>
            <a:endParaRPr lang="zh-CN" altLang="en-US"/>
          </a:p>
        </p:txBody>
      </p:sp>
      <p:sp>
        <p:nvSpPr>
          <p:cNvPr id="25" name="文本占位符 24"/>
          <p:cNvSpPr>
            <a:spLocks noGrp="1"/>
          </p:cNvSpPr>
          <p:nvPr>
            <p:ph type="body" sz="quarter" idx="31"/>
          </p:nvPr>
        </p:nvSpPr>
        <p:spPr>
          <a:xfrm>
            <a:off x="1292533" y="645348"/>
            <a:ext cx="9385300" cy="963612"/>
          </a:xfrm>
        </p:spPr>
        <p:txBody>
          <a:bodyPr/>
          <a:p>
            <a:r>
              <a:rPr lang="zh-CN" altLang="en-US"/>
              <a:t>学习阶段</a:t>
            </a:r>
            <a:endParaRPr lang="zh-CN" altLang="en-US"/>
          </a:p>
        </p:txBody>
      </p:sp>
      <p:sp>
        <p:nvSpPr>
          <p:cNvPr id="26" name="文本占位符 25"/>
          <p:cNvSpPr>
            <a:spLocks noGrp="1"/>
          </p:cNvSpPr>
          <p:nvPr>
            <p:ph type="body" sz="quarter" idx="13"/>
          </p:nvPr>
        </p:nvSpPr>
        <p:spPr>
          <a:xfrm>
            <a:off x="617855" y="1608624"/>
            <a:ext cx="21701125" cy="1047582"/>
          </a:xfrm>
        </p:spPr>
        <p:txBody>
          <a:bodyPr>
            <a:normAutofit fontScale="80000"/>
          </a:bodyPr>
          <a:p>
            <a:r>
              <a:rPr lang="zh-CN" altLang="en-US">
                <a:sym typeface="+mn-ea"/>
              </a:rPr>
              <a:t>自然人的学习阶段</a:t>
            </a:r>
            <a:endParaRPr lang="zh-CN" altLang="en-US">
              <a:sym typeface="+mn-ea"/>
            </a:endParaRPr>
          </a:p>
        </p:txBody>
      </p:sp>
      <p:sp>
        <p:nvSpPr>
          <p:cNvPr id="27" name="文本占位符 26"/>
          <p:cNvSpPr>
            <a:spLocks noGrp="1"/>
          </p:cNvSpPr>
          <p:nvPr>
            <p:ph type="body" sz="quarter" idx="25"/>
          </p:nvPr>
        </p:nvSpPr>
        <p:spPr>
          <a:xfrm>
            <a:off x="3651779" y="6660310"/>
            <a:ext cx="3479529" cy="707206"/>
          </a:xfrm>
        </p:spPr>
        <p:txBody>
          <a:bodyPr/>
          <a:p>
            <a:r>
              <a:rPr lang="zh-CN" altLang="en-US"/>
              <a:t>小学阶段</a:t>
            </a:r>
            <a:endParaRPr lang="zh-CN" altLang="en-US"/>
          </a:p>
        </p:txBody>
      </p:sp>
      <p:sp>
        <p:nvSpPr>
          <p:cNvPr id="29" name="文本占位符 28"/>
          <p:cNvSpPr>
            <a:spLocks noGrp="1"/>
          </p:cNvSpPr>
          <p:nvPr>
            <p:ph type="body" sz="quarter" idx="78"/>
          </p:nvPr>
        </p:nvSpPr>
        <p:spPr>
          <a:xfrm>
            <a:off x="11182900" y="8626125"/>
            <a:ext cx="3479529" cy="707206"/>
          </a:xfrm>
        </p:spPr>
        <p:txBody>
          <a:bodyPr/>
          <a:p>
            <a:r>
              <a:rPr lang="zh-CN" altLang="en-US"/>
              <a:t>高中阶段</a:t>
            </a:r>
            <a:endParaRPr lang="zh-CN" altLang="en-US"/>
          </a:p>
        </p:txBody>
      </p:sp>
      <p:sp>
        <p:nvSpPr>
          <p:cNvPr id="31" name="文本占位符 30"/>
          <p:cNvSpPr>
            <a:spLocks noGrp="1"/>
          </p:cNvSpPr>
          <p:nvPr>
            <p:ph type="body" sz="quarter" idx="80"/>
          </p:nvPr>
        </p:nvSpPr>
        <p:spPr>
          <a:xfrm>
            <a:off x="7537726" y="7579613"/>
            <a:ext cx="3479529" cy="707206"/>
          </a:xfrm>
        </p:spPr>
        <p:txBody>
          <a:bodyPr/>
          <a:p>
            <a:r>
              <a:rPr lang="zh-CN" altLang="en-US"/>
              <a:t>初中阶段</a:t>
            </a:r>
            <a:endParaRPr lang="zh-CN" altLang="en-US"/>
          </a:p>
        </p:txBody>
      </p:sp>
      <p:sp>
        <p:nvSpPr>
          <p:cNvPr id="33" name="文本占位符 32"/>
          <p:cNvSpPr>
            <a:spLocks noGrp="1"/>
          </p:cNvSpPr>
          <p:nvPr>
            <p:ph type="body" sz="quarter" idx="82"/>
          </p:nvPr>
        </p:nvSpPr>
        <p:spPr>
          <a:xfrm>
            <a:off x="14967584" y="6013771"/>
            <a:ext cx="3479529" cy="707206"/>
          </a:xfrm>
        </p:spPr>
        <p:txBody>
          <a:bodyPr/>
          <a:p>
            <a:r>
              <a:rPr lang="zh-CN" altLang="en-US"/>
              <a:t>大学阶段</a:t>
            </a:r>
            <a:endParaRPr lang="zh-CN" altLang="en-US"/>
          </a:p>
        </p:txBody>
      </p:sp>
      <p:sp>
        <p:nvSpPr>
          <p:cNvPr id="38" name="文本框 37"/>
          <p:cNvSpPr txBox="1"/>
          <p:nvPr/>
        </p:nvSpPr>
        <p:spPr>
          <a:xfrm>
            <a:off x="6298565" y="8763635"/>
            <a:ext cx="833120" cy="645160"/>
          </a:xfrm>
          <a:prstGeom prst="rect">
            <a:avLst/>
          </a:prstGeom>
          <a:noFill/>
        </p:spPr>
        <p:txBody>
          <a:bodyPr wrap="square" rtlCol="0">
            <a:spAutoFit/>
          </a:bodyPr>
          <a:p>
            <a:r>
              <a:rPr lang="zh-CN" altLang="en-US">
                <a:sym typeface="+mn-ea"/>
              </a:rPr>
              <a:t>毕业</a:t>
            </a:r>
            <a:endParaRPr lang="zh-CN" altLang="en-US">
              <a:sym typeface="+mn-ea"/>
            </a:endParaRPr>
          </a:p>
          <a:p>
            <a:r>
              <a:rPr lang="zh-CN" altLang="en-US">
                <a:sym typeface="+mn-ea"/>
              </a:rPr>
              <a:t>升学</a:t>
            </a:r>
            <a:endParaRPr lang="zh-CN" altLang="en-US"/>
          </a:p>
        </p:txBody>
      </p:sp>
      <p:sp>
        <p:nvSpPr>
          <p:cNvPr id="39" name="文本框 38"/>
          <p:cNvSpPr txBox="1"/>
          <p:nvPr/>
        </p:nvSpPr>
        <p:spPr>
          <a:xfrm>
            <a:off x="10020300" y="8978900"/>
            <a:ext cx="1355090" cy="645160"/>
          </a:xfrm>
          <a:prstGeom prst="rect">
            <a:avLst/>
          </a:prstGeom>
          <a:noFill/>
        </p:spPr>
        <p:txBody>
          <a:bodyPr wrap="square" rtlCol="0">
            <a:spAutoFit/>
          </a:bodyPr>
          <a:p>
            <a:r>
              <a:rPr lang="zh-CN" altLang="en-US">
                <a:sym typeface="+mn-ea"/>
              </a:rPr>
              <a:t>毕业</a:t>
            </a:r>
            <a:endParaRPr lang="zh-CN" altLang="en-US">
              <a:sym typeface="+mn-ea"/>
            </a:endParaRPr>
          </a:p>
          <a:p>
            <a:r>
              <a:rPr lang="zh-CN" altLang="en-US">
                <a:sym typeface="+mn-ea"/>
              </a:rPr>
              <a:t>升学</a:t>
            </a:r>
            <a:endParaRPr lang="zh-CN" altLang="en-US"/>
          </a:p>
        </p:txBody>
      </p:sp>
      <p:sp>
        <p:nvSpPr>
          <p:cNvPr id="40" name="文本框 39"/>
          <p:cNvSpPr txBox="1"/>
          <p:nvPr/>
        </p:nvSpPr>
        <p:spPr>
          <a:xfrm>
            <a:off x="13919835" y="7059930"/>
            <a:ext cx="774065" cy="645160"/>
          </a:xfrm>
          <a:prstGeom prst="rect">
            <a:avLst/>
          </a:prstGeom>
          <a:noFill/>
        </p:spPr>
        <p:txBody>
          <a:bodyPr wrap="square" rtlCol="0">
            <a:spAutoFit/>
          </a:bodyPr>
          <a:p>
            <a:r>
              <a:rPr lang="zh-CN" altLang="en-US">
                <a:sym typeface="+mn-ea"/>
              </a:rPr>
              <a:t>毕业</a:t>
            </a:r>
            <a:endParaRPr lang="zh-CN" altLang="en-US">
              <a:sym typeface="+mn-ea"/>
            </a:endParaRPr>
          </a:p>
          <a:p>
            <a:r>
              <a:rPr lang="zh-CN" altLang="en-US">
                <a:sym typeface="+mn-ea"/>
              </a:rPr>
              <a:t>升学</a:t>
            </a:r>
            <a:endParaRPr lang="en-US" altLang="zh-CN"/>
          </a:p>
        </p:txBody>
      </p:sp>
      <p:sp>
        <p:nvSpPr>
          <p:cNvPr id="41" name="文本框 40"/>
          <p:cNvSpPr txBox="1"/>
          <p:nvPr/>
        </p:nvSpPr>
        <p:spPr>
          <a:xfrm>
            <a:off x="17643475" y="7163435"/>
            <a:ext cx="769620" cy="645160"/>
          </a:xfrm>
          <a:prstGeom prst="rect">
            <a:avLst/>
          </a:prstGeom>
          <a:noFill/>
        </p:spPr>
        <p:txBody>
          <a:bodyPr wrap="square" rtlCol="0">
            <a:spAutoFit/>
          </a:bodyPr>
          <a:p>
            <a:r>
              <a:rPr lang="zh-CN" altLang="en-US"/>
              <a:t>毕业</a:t>
            </a:r>
            <a:endParaRPr lang="zh-CN" altLang="en-US"/>
          </a:p>
          <a:p>
            <a:r>
              <a:rPr lang="zh-CN" altLang="en-US"/>
              <a:t>升学</a:t>
            </a:r>
            <a:endParaRPr lang="zh-CN" altLang="en-US"/>
          </a:p>
        </p:txBody>
      </p:sp>
      <p:sp>
        <p:nvSpPr>
          <p:cNvPr id="42" name="文本框 41"/>
          <p:cNvSpPr txBox="1"/>
          <p:nvPr/>
        </p:nvSpPr>
        <p:spPr>
          <a:xfrm>
            <a:off x="7537450" y="9333230"/>
            <a:ext cx="833120" cy="645160"/>
          </a:xfrm>
          <a:prstGeom prst="rect">
            <a:avLst/>
          </a:prstGeom>
          <a:noFill/>
        </p:spPr>
        <p:txBody>
          <a:bodyPr wrap="square" rtlCol="0">
            <a:spAutoFit/>
          </a:bodyPr>
          <a:p>
            <a:r>
              <a:rPr lang="zh-CN" altLang="en-US"/>
              <a:t>报名注册</a:t>
            </a:r>
            <a:endParaRPr lang="zh-CN" altLang="en-US"/>
          </a:p>
        </p:txBody>
      </p:sp>
      <p:sp>
        <p:nvSpPr>
          <p:cNvPr id="43" name="文本框 42"/>
          <p:cNvSpPr txBox="1"/>
          <p:nvPr/>
        </p:nvSpPr>
        <p:spPr>
          <a:xfrm>
            <a:off x="11214100" y="7474585"/>
            <a:ext cx="833120" cy="645160"/>
          </a:xfrm>
          <a:prstGeom prst="rect">
            <a:avLst/>
          </a:prstGeom>
          <a:noFill/>
        </p:spPr>
        <p:txBody>
          <a:bodyPr wrap="square" rtlCol="0">
            <a:spAutoFit/>
          </a:bodyPr>
          <a:p>
            <a:r>
              <a:rPr lang="zh-CN" altLang="en-US"/>
              <a:t>报名注册</a:t>
            </a:r>
            <a:endParaRPr lang="zh-CN" altLang="en-US"/>
          </a:p>
        </p:txBody>
      </p:sp>
      <p:sp>
        <p:nvSpPr>
          <p:cNvPr id="44" name="文本框 43"/>
          <p:cNvSpPr txBox="1"/>
          <p:nvPr/>
        </p:nvSpPr>
        <p:spPr>
          <a:xfrm>
            <a:off x="15130780" y="7641590"/>
            <a:ext cx="833120" cy="645160"/>
          </a:xfrm>
          <a:prstGeom prst="rect">
            <a:avLst/>
          </a:prstGeom>
          <a:noFill/>
        </p:spPr>
        <p:txBody>
          <a:bodyPr wrap="square" rtlCol="0">
            <a:spAutoFit/>
          </a:bodyPr>
          <a:p>
            <a:r>
              <a:rPr lang="zh-CN" altLang="en-US"/>
              <a:t>报名注册</a:t>
            </a:r>
            <a:endParaRPr lang="zh-CN" altLang="en-US"/>
          </a:p>
        </p:txBody>
      </p:sp>
      <p:sp>
        <p:nvSpPr>
          <p:cNvPr id="45" name="文本占位符 10"/>
          <p:cNvSpPr>
            <a:spLocks noGrp="1"/>
          </p:cNvSpPr>
          <p:nvPr/>
        </p:nvSpPr>
        <p:spPr>
          <a:xfrm>
            <a:off x="765810" y="2917945"/>
            <a:ext cx="21729700" cy="641181"/>
          </a:xfrm>
          <a:prstGeom prst="rect">
            <a:avLst/>
          </a:prstGeom>
        </p:spPr>
        <p:txBody>
          <a:bodyPr vert="horz" lIns="90000" tIns="46800" rIns="90000" bIns="46800" rtlCol="0">
            <a:normAutofit fontScale="8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2400" u="none" strike="noStrike" kern="1200" cap="none" spc="150" normalizeH="0" baseline="0">
                <a:solidFill>
                  <a:schemeClr val="bg1">
                    <a:lumMod val="65000"/>
                  </a:schemeClr>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zh-CN" altLang="en-US"/>
              <a:t>一个自然人从小学入学到大学毕业就业至少跨度16年的大尺度教育历程来看，学籍管理主要还是在基础教育学籍、高考考籍和高校学籍三个相对独立的阶段，借助各自的平台分别管理。</a:t>
            </a:r>
            <a:endParaRPr lang="zh-CN" altLang="en-US"/>
          </a:p>
        </p:txBody>
      </p:sp>
      <p:sp>
        <p:nvSpPr>
          <p:cNvPr id="2" name="文本框 1"/>
          <p:cNvSpPr txBox="1"/>
          <p:nvPr/>
        </p:nvSpPr>
        <p:spPr>
          <a:xfrm>
            <a:off x="3524885" y="8978900"/>
            <a:ext cx="833120" cy="645160"/>
          </a:xfrm>
          <a:prstGeom prst="rect">
            <a:avLst/>
          </a:prstGeom>
          <a:noFill/>
        </p:spPr>
        <p:txBody>
          <a:bodyPr wrap="square" rtlCol="0">
            <a:spAutoFit/>
          </a:bodyPr>
          <a:p>
            <a:r>
              <a:rPr lang="zh-CN" altLang="en-US"/>
              <a:t>报名注册</a:t>
            </a:r>
            <a:endParaRPr lang="zh-CN" altLang="en-US"/>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 descr="IMG_256"/>
          <p:cNvPicPr>
            <a:picLocks noChangeAspect="1"/>
          </p:cNvPicPr>
          <p:nvPr/>
        </p:nvPicPr>
        <p:blipFill>
          <a:blip r:embed="rId1"/>
          <a:stretch>
            <a:fillRect/>
          </a:stretch>
        </p:blipFill>
        <p:spPr>
          <a:xfrm>
            <a:off x="4862830" y="2087245"/>
            <a:ext cx="14985365" cy="10620375"/>
          </a:xfrm>
          <a:prstGeom prst="rect">
            <a:avLst/>
          </a:prstGeom>
          <a:noFill/>
          <a:ln w="9525">
            <a:noFill/>
          </a:ln>
        </p:spPr>
      </p:pic>
      <p:sp>
        <p:nvSpPr>
          <p:cNvPr id="25" name="文本占位符 24"/>
          <p:cNvSpPr>
            <a:spLocks noGrp="1"/>
          </p:cNvSpPr>
          <p:nvPr>
            <p:ph type="body" sz="quarter" idx="17"/>
          </p:nvPr>
        </p:nvSpPr>
        <p:spPr>
          <a:xfrm>
            <a:off x="1209675" y="1390819"/>
            <a:ext cx="21701125" cy="1047582"/>
          </a:xfrm>
        </p:spPr>
        <p:txBody>
          <a:bodyPr>
            <a:normAutofit fontScale="90000" lnSpcReduction="20000"/>
          </a:bodyPr>
          <a:p>
            <a:r>
              <a:rPr lang="zh-CN" altLang="en-US"/>
              <a:t>自然人学习生命周期的学籍管理</a:t>
            </a:r>
            <a:endParaRPr lang="zh-CN" altLang="en-US"/>
          </a:p>
        </p:txBody>
      </p:sp>
      <p:sp>
        <p:nvSpPr>
          <p:cNvPr id="26" name="文本占位符 25"/>
          <p:cNvSpPr>
            <a:spLocks noGrp="1"/>
          </p:cNvSpPr>
          <p:nvPr>
            <p:ph type="body" sz="quarter" idx="27"/>
          </p:nvPr>
        </p:nvSpPr>
        <p:spPr>
          <a:xfrm>
            <a:off x="1387783" y="607248"/>
            <a:ext cx="9385300" cy="963612"/>
          </a:xfrm>
        </p:spPr>
        <p:txBody>
          <a:bodyPr>
            <a:normAutofit/>
          </a:bodyPr>
          <a:p>
            <a:r>
              <a:rPr lang="zh-CN" altLang="en-US">
                <a:sym typeface="+mn-ea"/>
              </a:rPr>
              <a:t>学籍信息化</a:t>
            </a:r>
            <a:r>
              <a:rPr lang="zh-CN" altLang="en-US">
                <a:sym typeface="+mn-ea"/>
              </a:rPr>
              <a:t>管理</a:t>
            </a:r>
            <a:endParaRPr lang="zh-CN" altLang="en-US">
              <a:sym typeface="+mn-ea"/>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03</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问题分析</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24"/>
          <p:cNvSpPr>
            <a:spLocks noGrp="1"/>
          </p:cNvSpPr>
          <p:nvPr>
            <p:ph type="body" sz="quarter" idx="31"/>
          </p:nvPr>
        </p:nvSpPr>
        <p:spPr>
          <a:xfrm>
            <a:off x="1394133" y="645348"/>
            <a:ext cx="9385300" cy="963612"/>
          </a:xfrm>
        </p:spPr>
        <p:txBody>
          <a:bodyPr/>
          <a:p>
            <a:r>
              <a:rPr lang="zh-CN" altLang="en-US"/>
              <a:t>问题分析</a:t>
            </a:r>
            <a:endParaRPr lang="zh-CN" altLang="en-US"/>
          </a:p>
        </p:txBody>
      </p:sp>
      <p:sp>
        <p:nvSpPr>
          <p:cNvPr id="26" name="文本占位符 25"/>
          <p:cNvSpPr>
            <a:spLocks noGrp="1"/>
          </p:cNvSpPr>
          <p:nvPr>
            <p:ph type="body" sz="quarter" idx="13"/>
          </p:nvPr>
        </p:nvSpPr>
        <p:spPr/>
        <p:txBody>
          <a:bodyPr>
            <a:normAutofit fontScale="80000"/>
          </a:bodyPr>
          <a:p>
            <a:r>
              <a:rPr lang="zh-CN" altLang="en-US">
                <a:sym typeface="+mn-ea"/>
              </a:rPr>
              <a:t>自然人学习阶段的</a:t>
            </a:r>
            <a:r>
              <a:rPr lang="zh-CN" altLang="en-US">
                <a:sym typeface="+mn-ea"/>
              </a:rPr>
              <a:t>四大</a:t>
            </a:r>
            <a:r>
              <a:rPr lang="zh-CN" altLang="en-US">
                <a:sym typeface="+mn-ea"/>
              </a:rPr>
              <a:t>信息系统</a:t>
            </a:r>
            <a:endParaRPr lang="zh-CN" altLang="en-US">
              <a:sym typeface="+mn-ea"/>
            </a:endParaRPr>
          </a:p>
        </p:txBody>
      </p:sp>
      <p:sp>
        <p:nvSpPr>
          <p:cNvPr id="37" name="文本占位符 36"/>
          <p:cNvSpPr>
            <a:spLocks noGrp="1"/>
          </p:cNvSpPr>
          <p:nvPr>
            <p:ph type="body" sz="quarter" idx="50"/>
          </p:nvPr>
        </p:nvSpPr>
        <p:spPr>
          <a:xfrm>
            <a:off x="2206511" y="7572100"/>
            <a:ext cx="3479529" cy="919218"/>
          </a:xfrm>
        </p:spPr>
        <p:txBody>
          <a:bodyPr/>
          <a:p>
            <a:r>
              <a:rPr lang="zh-CN" altLang="en-US"/>
              <a:t>全国中小学学籍信息管理系统</a:t>
            </a:r>
            <a:endParaRPr lang="zh-CN" altLang="en-US"/>
          </a:p>
        </p:txBody>
      </p:sp>
      <p:sp>
        <p:nvSpPr>
          <p:cNvPr id="46" name="文本占位符 45"/>
          <p:cNvSpPr>
            <a:spLocks noGrp="1"/>
          </p:cNvSpPr>
          <p:nvPr>
            <p:ph type="body" sz="quarter" idx="51"/>
          </p:nvPr>
        </p:nvSpPr>
        <p:spPr>
          <a:xfrm>
            <a:off x="1703514" y="8983787"/>
            <a:ext cx="4485925" cy="1920219"/>
          </a:xfrm>
        </p:spPr>
        <p:txBody>
          <a:bodyPr/>
          <a:p>
            <a:r>
              <a:rPr lang="zh-CN" altLang="en-US"/>
              <a:t>所属行政单位：</a:t>
            </a:r>
            <a:r>
              <a:rPr lang="zh-CN" altLang="en-US"/>
              <a:t>教育部基础教育一司、教育管理信息中心</a:t>
            </a:r>
            <a:endParaRPr lang="zh-CN" altLang="en-US"/>
          </a:p>
        </p:txBody>
      </p:sp>
      <p:sp>
        <p:nvSpPr>
          <p:cNvPr id="47" name="文本占位符 46"/>
          <p:cNvSpPr>
            <a:spLocks noGrp="1"/>
          </p:cNvSpPr>
          <p:nvPr>
            <p:ph type="body" sz="quarter" idx="52"/>
          </p:nvPr>
        </p:nvSpPr>
        <p:spPr>
          <a:xfrm>
            <a:off x="7753002" y="7572100"/>
            <a:ext cx="3479529" cy="919218"/>
          </a:xfrm>
        </p:spPr>
        <p:txBody>
          <a:bodyPr/>
          <a:p>
            <a:r>
              <a:rPr lang="zh-CN" altLang="en-US"/>
              <a:t>省级招生考试系统</a:t>
            </a:r>
            <a:endParaRPr lang="zh-CN" altLang="en-US"/>
          </a:p>
        </p:txBody>
      </p:sp>
      <p:sp>
        <p:nvSpPr>
          <p:cNvPr id="48" name="文本占位符 47"/>
          <p:cNvSpPr>
            <a:spLocks noGrp="1"/>
          </p:cNvSpPr>
          <p:nvPr>
            <p:ph type="body" sz="quarter" idx="53"/>
          </p:nvPr>
        </p:nvSpPr>
        <p:spPr>
          <a:xfrm>
            <a:off x="7263975" y="8983787"/>
            <a:ext cx="4485925" cy="1920219"/>
          </a:xfrm>
        </p:spPr>
        <p:txBody>
          <a:bodyPr/>
          <a:p>
            <a:r>
              <a:rPr lang="zh-CN" altLang="en-US">
                <a:sym typeface="+mn-ea"/>
              </a:rPr>
              <a:t>所属行政单位：</a:t>
            </a:r>
            <a:r>
              <a:rPr lang="zh-CN" altLang="en-US"/>
              <a:t>省教育考试院</a:t>
            </a:r>
            <a:endParaRPr lang="zh-CN" altLang="en-US"/>
          </a:p>
        </p:txBody>
      </p:sp>
      <p:sp>
        <p:nvSpPr>
          <p:cNvPr id="49" name="文本占位符 48"/>
          <p:cNvSpPr>
            <a:spLocks noGrp="1"/>
          </p:cNvSpPr>
          <p:nvPr>
            <p:ph type="body" sz="quarter" idx="54"/>
          </p:nvPr>
        </p:nvSpPr>
        <p:spPr>
          <a:xfrm>
            <a:off x="13242499" y="7572100"/>
            <a:ext cx="3479529" cy="919218"/>
          </a:xfrm>
        </p:spPr>
        <p:txBody>
          <a:bodyPr/>
          <a:p>
            <a:r>
              <a:rPr lang="zh-CN" altLang="en-US"/>
              <a:t>高校信息管理系统</a:t>
            </a:r>
            <a:endParaRPr lang="zh-CN" altLang="en-US"/>
          </a:p>
        </p:txBody>
      </p:sp>
      <p:sp>
        <p:nvSpPr>
          <p:cNvPr id="50" name="文本占位符 49"/>
          <p:cNvSpPr>
            <a:spLocks noGrp="1"/>
          </p:cNvSpPr>
          <p:nvPr>
            <p:ph type="body" sz="quarter" idx="55"/>
          </p:nvPr>
        </p:nvSpPr>
        <p:spPr>
          <a:xfrm>
            <a:off x="12753472" y="8983787"/>
            <a:ext cx="4485925" cy="1920219"/>
          </a:xfrm>
        </p:spPr>
        <p:txBody>
          <a:bodyPr/>
          <a:p>
            <a:r>
              <a:rPr lang="zh-CN" altLang="en-US">
                <a:sym typeface="+mn-ea"/>
              </a:rPr>
              <a:t>所属行政单位：</a:t>
            </a:r>
            <a:r>
              <a:rPr lang="zh-CN" altLang="en-US"/>
              <a:t>各高校</a:t>
            </a:r>
            <a:endParaRPr lang="zh-CN" altLang="en-US"/>
          </a:p>
        </p:txBody>
      </p:sp>
      <p:sp>
        <p:nvSpPr>
          <p:cNvPr id="51" name="文本占位符 50"/>
          <p:cNvSpPr>
            <a:spLocks noGrp="1"/>
          </p:cNvSpPr>
          <p:nvPr>
            <p:ph type="body" sz="quarter" idx="56"/>
          </p:nvPr>
        </p:nvSpPr>
        <p:spPr>
          <a:xfrm>
            <a:off x="18845270" y="7572100"/>
            <a:ext cx="3479529" cy="919218"/>
          </a:xfrm>
        </p:spPr>
        <p:txBody>
          <a:bodyPr/>
          <a:p>
            <a:r>
              <a:rPr lang="zh-CN" altLang="en-US"/>
              <a:t>高等教育学籍学历信息管理平台</a:t>
            </a:r>
            <a:endParaRPr lang="zh-CN" altLang="en-US"/>
          </a:p>
        </p:txBody>
      </p:sp>
      <p:sp>
        <p:nvSpPr>
          <p:cNvPr id="52" name="文本占位符 51"/>
          <p:cNvSpPr>
            <a:spLocks noGrp="1"/>
          </p:cNvSpPr>
          <p:nvPr>
            <p:ph type="body" sz="quarter" idx="57"/>
          </p:nvPr>
        </p:nvSpPr>
        <p:spPr>
          <a:xfrm>
            <a:off x="18356243" y="8983787"/>
            <a:ext cx="4485925" cy="1920219"/>
          </a:xfrm>
        </p:spPr>
        <p:txBody>
          <a:bodyPr/>
          <a:p>
            <a:r>
              <a:rPr lang="zh-CN" altLang="en-US">
                <a:sym typeface="+mn-ea"/>
              </a:rPr>
              <a:t>所属行政单位：</a:t>
            </a:r>
            <a:r>
              <a:rPr lang="zh-CN" altLang="en-US"/>
              <a:t>全国高等学校学生信息咨询与就业指导中心</a:t>
            </a:r>
            <a:endParaRPr lang="zh-CN" altLang="en-US"/>
          </a:p>
        </p:txBody>
      </p:sp>
      <p:pic>
        <p:nvPicPr>
          <p:cNvPr id="55" name="图片占位符 54" descr="微信图片_20200824132255"/>
          <p:cNvPicPr>
            <a:picLocks noChangeAspect="1"/>
          </p:cNvPicPr>
          <p:nvPr>
            <p:ph type="pic" sz="quarter" idx="37"/>
            <p:custDataLst>
              <p:tags r:id="rId1"/>
            </p:custDataLst>
          </p:nvPr>
        </p:nvPicPr>
        <p:blipFill>
          <a:blip r:embed="rId2"/>
          <a:stretch>
            <a:fillRect/>
          </a:stretch>
        </p:blipFill>
        <p:spPr>
          <a:xfrm>
            <a:off x="1437005" y="4359910"/>
            <a:ext cx="5019675" cy="2525395"/>
          </a:xfrm>
          <a:prstGeom prst="rect">
            <a:avLst/>
          </a:prstGeom>
        </p:spPr>
      </p:pic>
      <p:pic>
        <p:nvPicPr>
          <p:cNvPr id="57" name="图片 56"/>
          <p:cNvPicPr>
            <a:picLocks noChangeAspect="1"/>
          </p:cNvPicPr>
          <p:nvPr/>
        </p:nvPicPr>
        <p:blipFill>
          <a:blip r:embed="rId3"/>
          <a:stretch>
            <a:fillRect/>
          </a:stretch>
        </p:blipFill>
        <p:spPr>
          <a:xfrm>
            <a:off x="7251700" y="4404995"/>
            <a:ext cx="4481830" cy="2069465"/>
          </a:xfrm>
          <a:prstGeom prst="rect">
            <a:avLst/>
          </a:prstGeom>
        </p:spPr>
      </p:pic>
      <p:pic>
        <p:nvPicPr>
          <p:cNvPr id="61" name="图片 60"/>
          <p:cNvPicPr>
            <a:picLocks noChangeAspect="1"/>
          </p:cNvPicPr>
          <p:nvPr/>
        </p:nvPicPr>
        <p:blipFill>
          <a:blip r:embed="rId4"/>
          <a:stretch>
            <a:fillRect/>
          </a:stretch>
        </p:blipFill>
        <p:spPr>
          <a:xfrm>
            <a:off x="18451830" y="4545330"/>
            <a:ext cx="4267200" cy="2153920"/>
          </a:xfrm>
          <a:prstGeom prst="rect">
            <a:avLst/>
          </a:prstGeom>
        </p:spPr>
      </p:pic>
      <p:pic>
        <p:nvPicPr>
          <p:cNvPr id="62" name="图片 61"/>
          <p:cNvPicPr>
            <a:picLocks noChangeAspect="1"/>
          </p:cNvPicPr>
          <p:nvPr/>
        </p:nvPicPr>
        <p:blipFill>
          <a:blip r:embed="rId5"/>
          <a:stretch>
            <a:fillRect/>
          </a:stretch>
        </p:blipFill>
        <p:spPr>
          <a:xfrm>
            <a:off x="12848590" y="4404995"/>
            <a:ext cx="4267200" cy="2153920"/>
          </a:xfrm>
          <a:prstGeom prst="rect">
            <a:avLst/>
          </a:prstGeom>
        </p:spPr>
      </p:pic>
      <p:sp>
        <p:nvSpPr>
          <p:cNvPr id="63" name="文本占位符 36"/>
          <p:cNvSpPr>
            <a:spLocks noGrp="1"/>
          </p:cNvSpPr>
          <p:nvPr/>
        </p:nvSpPr>
        <p:spPr>
          <a:xfrm>
            <a:off x="2641600" y="11233785"/>
            <a:ext cx="18837910" cy="919480"/>
          </a:xfrm>
          <a:prstGeom prst="rect">
            <a:avLst/>
          </a:prstGeom>
        </p:spPr>
        <p:txBody>
          <a:bodyPr vert="horz" lIns="90000" tIns="46800" rIns="90000" bIns="46800" rtlCol="0">
            <a:noAutofit/>
          </a:bodyPr>
          <a:lstStyle>
            <a:lvl1pPr marL="0" indent="0" algn="ctr" defTabSz="1809115" rtl="0" eaLnBrk="1" fontAlgn="auto" latinLnBrk="0" hangingPunct="1">
              <a:lnSpc>
                <a:spcPct val="150000"/>
              </a:lnSpc>
              <a:spcBef>
                <a:spcPct val="1000"/>
              </a:spcBef>
              <a:spcAft>
                <a:spcPts val="1000"/>
              </a:spcAft>
              <a:buFont typeface="Wingdings" panose="05000000000000000000" charset="0"/>
              <a:buNone/>
              <a:defRPr sz="2800" u="none" strike="noStrike" kern="1200" cap="none" spc="150" normalizeH="0" baseline="0">
                <a:solidFill>
                  <a:schemeClr val="tx1">
                    <a:lumMod val="75000"/>
                    <a:lumOff val="25000"/>
                  </a:schemeClr>
                </a:solidFill>
                <a:uFillTx/>
                <a:latin typeface="+mj-lt"/>
                <a:ea typeface="+mj-ea"/>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400" u="none" strike="noStrike" kern="1200" cap="none" spc="150" normalizeH="0" baseline="0">
                <a:solidFill>
                  <a:schemeClr val="bg2"/>
                </a:solidFill>
                <a:uFillTx/>
                <a:latin typeface="+mj-lt"/>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400" u="none" strike="noStrike" kern="1200" cap="none" spc="150" normalizeH="0" baseline="0">
                <a:solidFill>
                  <a:schemeClr val="bg2"/>
                </a:solidFill>
                <a:uFillTx/>
                <a:latin typeface="+mj-lt"/>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3400" u="none" strike="noStrike" kern="1200" cap="none" spc="150" normalizeH="0" baseline="0">
                <a:solidFill>
                  <a:schemeClr val="bg2"/>
                </a:solidFill>
                <a:uFillTx/>
                <a:latin typeface="+mj-lt"/>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3400" u="none" strike="noStrike" kern="1200" cap="none" spc="150" normalizeH="0" baseline="0">
                <a:solidFill>
                  <a:schemeClr val="bg2"/>
                </a:solidFill>
                <a:uFillTx/>
                <a:latin typeface="+mj-lt"/>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r>
              <a:rPr lang="zh-CN" altLang="en-US" b="1"/>
              <a:t>总结：分属于不同的行政单位，建设初衷不同，从而并未正在实现学生学籍、学历全生命周期的统一管理。</a:t>
            </a:r>
            <a:endParaRPr lang="zh-CN" altLang="en-US" b="1"/>
          </a:p>
        </p:txBody>
      </p:sp>
    </p:spTree>
    <p:custDataLst>
      <p:tags r:id="rId6"/>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文本占位符 24"/>
          <p:cNvSpPr>
            <a:spLocks noGrp="1"/>
          </p:cNvSpPr>
          <p:nvPr>
            <p:ph type="body" sz="quarter" idx="29"/>
          </p:nvPr>
        </p:nvSpPr>
        <p:spPr/>
        <p:txBody>
          <a:bodyPr/>
          <a:p>
            <a:r>
              <a:rPr lang="zh-CN" altLang="en-US"/>
              <a:t>问题分析</a:t>
            </a:r>
            <a:endParaRPr lang="zh-CN" altLang="en-US"/>
          </a:p>
        </p:txBody>
      </p:sp>
      <p:sp>
        <p:nvSpPr>
          <p:cNvPr id="40" name="图片占位符 39"/>
          <p:cNvSpPr>
            <a:spLocks noGrp="1"/>
          </p:cNvSpPr>
          <p:nvPr>
            <p:ph type="pic" sz="quarter" idx="15"/>
          </p:nvPr>
        </p:nvSpPr>
        <p:spPr/>
      </p:sp>
      <p:sp>
        <p:nvSpPr>
          <p:cNvPr id="41" name="文本占位符 40"/>
          <p:cNvSpPr>
            <a:spLocks noGrp="1"/>
          </p:cNvSpPr>
          <p:nvPr>
            <p:ph type="body" sz="quarter" idx="14"/>
          </p:nvPr>
        </p:nvSpPr>
        <p:spPr/>
        <p:txBody>
          <a:bodyPr>
            <a:noAutofit/>
          </a:bodyPr>
          <a:p>
            <a:r>
              <a:rPr lang="zh-CN" altLang="en-US" sz="2800"/>
              <a:t>管理</a:t>
            </a:r>
            <a:r>
              <a:rPr lang="zh-CN" altLang="en-US" sz="2800">
                <a:sym typeface="+mn-ea"/>
              </a:rPr>
              <a:t>分散</a:t>
            </a:r>
            <a:r>
              <a:rPr lang="zh-CN" altLang="en-US" sz="2800"/>
              <a:t>问题</a:t>
            </a:r>
            <a:endParaRPr lang="zh-CN" altLang="en-US" sz="2800"/>
          </a:p>
        </p:txBody>
      </p:sp>
      <p:sp>
        <p:nvSpPr>
          <p:cNvPr id="42" name="图片占位符 41"/>
          <p:cNvSpPr>
            <a:spLocks noGrp="1"/>
          </p:cNvSpPr>
          <p:nvPr>
            <p:ph type="pic" sz="quarter" idx="30"/>
          </p:nvPr>
        </p:nvSpPr>
        <p:spPr/>
      </p:sp>
      <p:sp>
        <p:nvSpPr>
          <p:cNvPr id="43" name="文本占位符 42"/>
          <p:cNvSpPr>
            <a:spLocks noGrp="1"/>
          </p:cNvSpPr>
          <p:nvPr>
            <p:ph type="body" sz="quarter" idx="31"/>
          </p:nvPr>
        </p:nvSpPr>
        <p:spPr/>
        <p:txBody>
          <a:bodyPr/>
          <a:p>
            <a:pPr algn="l"/>
            <a:r>
              <a:rPr lang="zh-CN" altLang="en-US"/>
              <a:t>目前学生学籍档案各阶段依然处于分散管理，并未形成统一的学籍学历追溯体系。</a:t>
            </a:r>
            <a:endParaRPr lang="zh-CN" altLang="en-US"/>
          </a:p>
        </p:txBody>
      </p:sp>
      <p:sp>
        <p:nvSpPr>
          <p:cNvPr id="44" name="图片占位符 43"/>
          <p:cNvSpPr>
            <a:spLocks noGrp="1"/>
          </p:cNvSpPr>
          <p:nvPr>
            <p:ph type="pic" sz="quarter" idx="32"/>
          </p:nvPr>
        </p:nvSpPr>
        <p:spPr/>
      </p:sp>
      <p:sp>
        <p:nvSpPr>
          <p:cNvPr id="45" name="文本占位符 44"/>
          <p:cNvSpPr>
            <a:spLocks noGrp="1"/>
          </p:cNvSpPr>
          <p:nvPr>
            <p:ph type="body" sz="quarter" idx="33"/>
          </p:nvPr>
        </p:nvSpPr>
        <p:spPr/>
        <p:txBody>
          <a:bodyPr>
            <a:noAutofit/>
          </a:bodyPr>
          <a:p>
            <a:r>
              <a:rPr lang="zh-CN" altLang="en-US" sz="2700"/>
              <a:t>真实性验证难、溯源难问题</a:t>
            </a:r>
            <a:endParaRPr lang="zh-CN" altLang="en-US" sz="2700"/>
          </a:p>
        </p:txBody>
      </p:sp>
      <p:sp>
        <p:nvSpPr>
          <p:cNvPr id="53" name="图片占位符 52"/>
          <p:cNvSpPr>
            <a:spLocks noGrp="1"/>
          </p:cNvSpPr>
          <p:nvPr>
            <p:ph type="pic" sz="quarter" idx="34"/>
          </p:nvPr>
        </p:nvSpPr>
        <p:spPr/>
      </p:sp>
      <p:sp>
        <p:nvSpPr>
          <p:cNvPr id="54" name="文本占位符 53"/>
          <p:cNvSpPr>
            <a:spLocks noGrp="1"/>
          </p:cNvSpPr>
          <p:nvPr>
            <p:ph type="body" sz="quarter" idx="35"/>
          </p:nvPr>
        </p:nvSpPr>
        <p:spPr/>
        <p:txBody>
          <a:bodyPr/>
          <a:p>
            <a:pPr algn="l"/>
            <a:r>
              <a:rPr lang="zh-CN" altLang="en-US"/>
              <a:t>对学籍真实性验证只作了档案单验证，无法多重溯源验证其真实性。</a:t>
            </a:r>
            <a:endParaRPr lang="zh-CN" altLang="en-US"/>
          </a:p>
        </p:txBody>
      </p:sp>
      <p:sp>
        <p:nvSpPr>
          <p:cNvPr id="56" name="图片占位符 55"/>
          <p:cNvSpPr>
            <a:spLocks noGrp="1"/>
          </p:cNvSpPr>
          <p:nvPr>
            <p:ph type="pic" sz="quarter" idx="36"/>
          </p:nvPr>
        </p:nvSpPr>
        <p:spPr/>
      </p:sp>
      <p:sp>
        <p:nvSpPr>
          <p:cNvPr id="58" name="文本占位符 57"/>
          <p:cNvSpPr>
            <a:spLocks noGrp="1"/>
          </p:cNvSpPr>
          <p:nvPr>
            <p:ph type="body" sz="quarter" idx="37"/>
          </p:nvPr>
        </p:nvSpPr>
        <p:spPr/>
        <p:txBody>
          <a:bodyPr>
            <a:noAutofit/>
          </a:bodyPr>
          <a:p>
            <a:r>
              <a:rPr lang="zh-CN" altLang="en-US" sz="2800"/>
              <a:t>缺少数字化管理手段</a:t>
            </a:r>
            <a:endParaRPr lang="zh-CN" altLang="en-US" sz="2800"/>
          </a:p>
        </p:txBody>
      </p:sp>
      <p:sp>
        <p:nvSpPr>
          <p:cNvPr id="59" name="图片占位符 58"/>
          <p:cNvSpPr>
            <a:spLocks noGrp="1"/>
          </p:cNvSpPr>
          <p:nvPr>
            <p:ph type="pic" sz="quarter" idx="38"/>
          </p:nvPr>
        </p:nvSpPr>
        <p:spPr/>
      </p:sp>
      <p:sp>
        <p:nvSpPr>
          <p:cNvPr id="60" name="文本占位符 59"/>
          <p:cNvSpPr>
            <a:spLocks noGrp="1"/>
          </p:cNvSpPr>
          <p:nvPr>
            <p:ph type="body" sz="quarter" idx="39"/>
          </p:nvPr>
        </p:nvSpPr>
        <p:spPr>
          <a:xfrm>
            <a:off x="2137410" y="10017586"/>
            <a:ext cx="5836775" cy="1557827"/>
          </a:xfrm>
        </p:spPr>
        <p:txBody>
          <a:bodyPr>
            <a:noAutofit/>
          </a:bodyPr>
          <a:p>
            <a:pPr algn="l"/>
            <a:r>
              <a:rPr lang="zh-CN" altLang="en-US" sz="2300"/>
              <a:t>各行政部门、高校</a:t>
            </a:r>
            <a:r>
              <a:rPr lang="zh-CN" altLang="en-US" sz="2300"/>
              <a:t>只对自己的数据负责。缺少技术手段将学籍数据形成数字化个人资产，贯穿整个人教育的完整一生。</a:t>
            </a:r>
            <a:endParaRPr lang="zh-CN" altLang="en-US" sz="2300"/>
          </a:p>
        </p:txBody>
      </p:sp>
      <p:sp>
        <p:nvSpPr>
          <p:cNvPr id="64" name="图片占位符 63"/>
          <p:cNvSpPr>
            <a:spLocks noGrp="1"/>
          </p:cNvSpPr>
          <p:nvPr>
            <p:ph type="pic" sz="quarter" idx="40"/>
          </p:nvPr>
        </p:nvSpPr>
        <p:spPr/>
      </p:sp>
      <p:sp>
        <p:nvSpPr>
          <p:cNvPr id="65" name="文本占位符 64"/>
          <p:cNvSpPr>
            <a:spLocks noGrp="1"/>
          </p:cNvSpPr>
          <p:nvPr>
            <p:ph type="body" sz="quarter" idx="41"/>
          </p:nvPr>
        </p:nvSpPr>
        <p:spPr>
          <a:xfrm>
            <a:off x="16065500" y="2278380"/>
            <a:ext cx="5547995" cy="772160"/>
          </a:xfrm>
        </p:spPr>
        <p:txBody>
          <a:bodyPr>
            <a:noAutofit/>
          </a:bodyPr>
          <a:p>
            <a:r>
              <a:rPr lang="zh-CN" altLang="en-US" sz="2800">
                <a:solidFill>
                  <a:schemeClr val="bg1"/>
                </a:solidFill>
                <a:uFillTx/>
              </a:rPr>
              <a:t>未覆盖到学习者的整个学习阶段</a:t>
            </a:r>
            <a:endParaRPr lang="zh-CN" altLang="en-US" sz="2800">
              <a:solidFill>
                <a:schemeClr val="bg1"/>
              </a:solidFill>
              <a:uFillTx/>
            </a:endParaRPr>
          </a:p>
        </p:txBody>
      </p:sp>
      <p:sp>
        <p:nvSpPr>
          <p:cNvPr id="66" name="图片占位符 65"/>
          <p:cNvSpPr>
            <a:spLocks noGrp="1"/>
          </p:cNvSpPr>
          <p:nvPr>
            <p:ph type="pic" sz="quarter" idx="42"/>
          </p:nvPr>
        </p:nvSpPr>
        <p:spPr/>
      </p:sp>
      <p:sp>
        <p:nvSpPr>
          <p:cNvPr id="67" name="文本占位符 66"/>
          <p:cNvSpPr>
            <a:spLocks noGrp="1"/>
          </p:cNvSpPr>
          <p:nvPr>
            <p:ph type="body" sz="quarter" idx="43"/>
          </p:nvPr>
        </p:nvSpPr>
        <p:spPr/>
        <p:txBody>
          <a:bodyPr/>
          <a:p>
            <a:r>
              <a:rPr lang="zh-CN" altLang="en-US"/>
              <a:t>学籍、学历档案管理还未涉及职业技术培训、第三方专业技能认证等成人再教育阶段。</a:t>
            </a:r>
            <a:endParaRPr lang="zh-CN" altLang="en-US"/>
          </a:p>
        </p:txBody>
      </p:sp>
      <p:sp>
        <p:nvSpPr>
          <p:cNvPr id="68" name="图片占位符 67"/>
          <p:cNvSpPr>
            <a:spLocks noGrp="1"/>
          </p:cNvSpPr>
          <p:nvPr>
            <p:ph type="pic" sz="quarter" idx="44"/>
          </p:nvPr>
        </p:nvSpPr>
        <p:spPr/>
      </p:sp>
      <p:sp>
        <p:nvSpPr>
          <p:cNvPr id="69" name="文本占位符 68"/>
          <p:cNvSpPr>
            <a:spLocks noGrp="1"/>
          </p:cNvSpPr>
          <p:nvPr>
            <p:ph type="body" sz="quarter" idx="45"/>
          </p:nvPr>
        </p:nvSpPr>
        <p:spPr/>
        <p:txBody>
          <a:bodyPr>
            <a:noAutofit/>
          </a:bodyPr>
          <a:p>
            <a:r>
              <a:rPr lang="zh-CN" altLang="en-US" sz="2800"/>
              <a:t>仍存在较大的篡改风险</a:t>
            </a:r>
            <a:endParaRPr lang="zh-CN" altLang="en-US" sz="2800"/>
          </a:p>
        </p:txBody>
      </p:sp>
      <p:sp>
        <p:nvSpPr>
          <p:cNvPr id="70" name="图片占位符 69"/>
          <p:cNvSpPr>
            <a:spLocks noGrp="1"/>
          </p:cNvSpPr>
          <p:nvPr>
            <p:ph type="pic" sz="quarter" idx="46"/>
          </p:nvPr>
        </p:nvSpPr>
        <p:spPr/>
      </p:sp>
      <p:sp>
        <p:nvSpPr>
          <p:cNvPr id="71" name="文本占位符 70"/>
          <p:cNvSpPr>
            <a:spLocks noGrp="1"/>
          </p:cNvSpPr>
          <p:nvPr>
            <p:ph type="body" sz="quarter" idx="47"/>
          </p:nvPr>
        </p:nvSpPr>
        <p:spPr/>
        <p:txBody>
          <a:bodyPr/>
          <a:p>
            <a:r>
              <a:rPr lang="zh-CN" altLang="en-US"/>
              <a:t>学籍及相关数据的存储、交换等均还是明文方式，甚至文件方式。</a:t>
            </a:r>
            <a:r>
              <a:rPr lang="zh-CN" altLang="en-US">
                <a:sym typeface="+mn-ea"/>
              </a:rPr>
              <a:t>未</a:t>
            </a:r>
            <a:r>
              <a:rPr lang="zh-CN" altLang="en-US">
                <a:sym typeface="+mn-ea"/>
              </a:rPr>
              <a:t>从机理上消除数据篡改的可能性，</a:t>
            </a:r>
            <a:endParaRPr lang="zh-CN" altLang="en-US"/>
          </a:p>
        </p:txBody>
      </p:sp>
      <p:sp>
        <p:nvSpPr>
          <p:cNvPr id="77" name="文本占位符 76"/>
          <p:cNvSpPr>
            <a:spLocks noGrp="1"/>
          </p:cNvSpPr>
          <p:nvPr>
            <p:ph type="body" sz="quarter" idx="27"/>
          </p:nvPr>
        </p:nvSpPr>
        <p:spPr>
          <a:xfrm>
            <a:off x="1283008" y="604708"/>
            <a:ext cx="9385300" cy="963612"/>
          </a:xfrm>
        </p:spPr>
        <p:txBody>
          <a:bodyPr/>
          <a:p>
            <a:r>
              <a:rPr lang="zh-CN" altLang="en-US"/>
              <a:t>问题分析</a:t>
            </a:r>
            <a:endParaRPr lang="zh-CN" altLang="en-US"/>
          </a:p>
        </p:txBody>
      </p:sp>
      <p:sp>
        <p:nvSpPr>
          <p:cNvPr id="78" name="圆角矩形 77"/>
          <p:cNvSpPr/>
          <p:nvPr/>
        </p:nvSpPr>
        <p:spPr>
          <a:xfrm>
            <a:off x="14883765" y="9415145"/>
            <a:ext cx="1195705" cy="721995"/>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04</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突破方向</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文本占位符 76"/>
          <p:cNvSpPr>
            <a:spLocks noGrp="1"/>
          </p:cNvSpPr>
          <p:nvPr>
            <p:ph type="body" sz="quarter" idx="24"/>
          </p:nvPr>
        </p:nvSpPr>
        <p:spPr/>
        <p:txBody>
          <a:bodyPr>
            <a:normAutofit/>
          </a:bodyPr>
          <a:p>
            <a:pPr algn="l"/>
            <a:r>
              <a:rPr lang="zh-CN" altLang="en-US">
                <a:sym typeface="+mn-ea"/>
              </a:rPr>
              <a:t>建设学籍管理数据中心，</a:t>
            </a:r>
            <a:r>
              <a:rPr lang="zh-CN" altLang="en-US">
                <a:sym typeface="+mn-ea"/>
              </a:rPr>
              <a:t>整合各学习阶段的学籍</a:t>
            </a:r>
            <a:r>
              <a:rPr lang="zh-CN" altLang="en-US">
                <a:sym typeface="+mn-ea"/>
              </a:rPr>
              <a:t>数据，打通数据壁垒。</a:t>
            </a:r>
            <a:endParaRPr lang="zh-CN" altLang="en-US">
              <a:sym typeface="+mn-ea"/>
            </a:endParaRPr>
          </a:p>
        </p:txBody>
      </p:sp>
      <p:sp>
        <p:nvSpPr>
          <p:cNvPr id="21" name="文本占位符 20"/>
          <p:cNvSpPr>
            <a:spLocks noGrp="1"/>
          </p:cNvSpPr>
          <p:nvPr>
            <p:ph type="body" sz="quarter" idx="27"/>
          </p:nvPr>
        </p:nvSpPr>
        <p:spPr/>
        <p:txBody>
          <a:bodyPr>
            <a:normAutofit fontScale="90000" lnSpcReduction="10000"/>
          </a:bodyPr>
          <a:p>
            <a:r>
              <a:rPr lang="zh-CN" altLang="en-US"/>
              <a:t>数据中心</a:t>
            </a:r>
            <a:endParaRPr lang="zh-CN" altLang="en-US"/>
          </a:p>
        </p:txBody>
      </p:sp>
      <p:sp>
        <p:nvSpPr>
          <p:cNvPr id="2" name="图片占位符 1"/>
          <p:cNvSpPr>
            <a:spLocks noGrp="1"/>
          </p:cNvSpPr>
          <p:nvPr>
            <p:ph type="pic" sz="quarter" idx="28"/>
          </p:nvPr>
        </p:nvSpPr>
        <p:spPr/>
      </p:sp>
      <p:sp>
        <p:nvSpPr>
          <p:cNvPr id="7" name="文本占位符 6"/>
          <p:cNvSpPr>
            <a:spLocks noGrp="1"/>
          </p:cNvSpPr>
          <p:nvPr>
            <p:ph type="body" sz="quarter" idx="29"/>
          </p:nvPr>
        </p:nvSpPr>
        <p:spPr/>
        <p:txBody>
          <a:bodyPr>
            <a:normAutofit lnSpcReduction="10000"/>
          </a:bodyPr>
          <a:p>
            <a:r>
              <a:rPr lang="en-US" altLang="zh-CN"/>
              <a:t>1</a:t>
            </a:r>
            <a:endParaRPr lang="en-US" altLang="zh-CN"/>
          </a:p>
        </p:txBody>
      </p:sp>
      <p:sp>
        <p:nvSpPr>
          <p:cNvPr id="8" name="图片占位符 7"/>
          <p:cNvSpPr>
            <a:spLocks noGrp="1"/>
          </p:cNvSpPr>
          <p:nvPr>
            <p:ph type="pic" sz="quarter" idx="30"/>
          </p:nvPr>
        </p:nvSpPr>
        <p:spPr/>
      </p:sp>
      <p:sp>
        <p:nvSpPr>
          <p:cNvPr id="9" name="文本占位符 8"/>
          <p:cNvSpPr>
            <a:spLocks noGrp="1"/>
          </p:cNvSpPr>
          <p:nvPr>
            <p:ph type="body" sz="quarter" idx="31"/>
          </p:nvPr>
        </p:nvSpPr>
        <p:spPr/>
        <p:txBody>
          <a:bodyPr>
            <a:normAutofit lnSpcReduction="10000"/>
          </a:bodyPr>
          <a:p>
            <a:r>
              <a:rPr lang="en-US" altLang="zh-CN"/>
              <a:t>3</a:t>
            </a:r>
            <a:endParaRPr lang="en-US" altLang="zh-CN"/>
          </a:p>
        </p:txBody>
      </p:sp>
      <p:sp>
        <p:nvSpPr>
          <p:cNvPr id="10" name="图片占位符 9"/>
          <p:cNvSpPr>
            <a:spLocks noGrp="1"/>
          </p:cNvSpPr>
          <p:nvPr>
            <p:ph type="pic" sz="quarter" idx="32"/>
          </p:nvPr>
        </p:nvSpPr>
        <p:spPr/>
      </p:sp>
      <p:sp>
        <p:nvSpPr>
          <p:cNvPr id="11" name="文本占位符 10"/>
          <p:cNvSpPr>
            <a:spLocks noGrp="1"/>
          </p:cNvSpPr>
          <p:nvPr>
            <p:ph type="body" sz="quarter" idx="33"/>
          </p:nvPr>
        </p:nvSpPr>
        <p:spPr/>
        <p:txBody>
          <a:bodyPr>
            <a:normAutofit lnSpcReduction="10000"/>
          </a:bodyPr>
          <a:p>
            <a:r>
              <a:rPr lang="en-US" altLang="zh-CN"/>
              <a:t>2</a:t>
            </a:r>
            <a:endParaRPr lang="en-US" altLang="zh-CN"/>
          </a:p>
        </p:txBody>
      </p:sp>
      <p:sp>
        <p:nvSpPr>
          <p:cNvPr id="12" name="图片占位符 11"/>
          <p:cNvSpPr>
            <a:spLocks noGrp="1"/>
          </p:cNvSpPr>
          <p:nvPr>
            <p:ph type="pic" sz="quarter" idx="34"/>
          </p:nvPr>
        </p:nvSpPr>
        <p:spPr/>
      </p:sp>
      <p:sp>
        <p:nvSpPr>
          <p:cNvPr id="13" name="文本占位符 12"/>
          <p:cNvSpPr>
            <a:spLocks noGrp="1"/>
          </p:cNvSpPr>
          <p:nvPr>
            <p:ph type="body" sz="quarter" idx="35"/>
          </p:nvPr>
        </p:nvSpPr>
        <p:spPr/>
        <p:txBody>
          <a:bodyPr>
            <a:normAutofit lnSpcReduction="10000"/>
          </a:bodyPr>
          <a:p>
            <a:r>
              <a:rPr lang="en-US" altLang="zh-CN"/>
              <a:t>4</a:t>
            </a:r>
            <a:endParaRPr lang="en-US" altLang="zh-CN"/>
          </a:p>
        </p:txBody>
      </p:sp>
      <p:sp>
        <p:nvSpPr>
          <p:cNvPr id="14" name="文本占位符 13"/>
          <p:cNvSpPr>
            <a:spLocks noGrp="1"/>
          </p:cNvSpPr>
          <p:nvPr>
            <p:ph type="body" sz="quarter" idx="40"/>
          </p:nvPr>
        </p:nvSpPr>
        <p:spPr/>
        <p:txBody>
          <a:bodyPr>
            <a:normAutofit fontScale="90000"/>
          </a:bodyPr>
          <a:p>
            <a:pPr algn="l"/>
            <a:r>
              <a:rPr lang="zh-CN" altLang="en-US"/>
              <a:t>从数据的存储、传输、应用侧建立完成的学籍数据的安全机制，保障数据在信息系统的安全性。</a:t>
            </a:r>
            <a:endParaRPr lang="zh-CN" altLang="en-US"/>
          </a:p>
        </p:txBody>
      </p:sp>
      <p:sp>
        <p:nvSpPr>
          <p:cNvPr id="15" name="文本占位符 14"/>
          <p:cNvSpPr>
            <a:spLocks noGrp="1"/>
          </p:cNvSpPr>
          <p:nvPr>
            <p:ph type="body" sz="quarter" idx="41"/>
          </p:nvPr>
        </p:nvSpPr>
        <p:spPr/>
        <p:txBody>
          <a:bodyPr>
            <a:normAutofit lnSpcReduction="20000"/>
          </a:bodyPr>
          <a:p>
            <a:r>
              <a:rPr lang="zh-CN" altLang="en-US"/>
              <a:t>数据</a:t>
            </a:r>
            <a:r>
              <a:rPr lang="zh-CN" altLang="en-US"/>
              <a:t>安全</a:t>
            </a:r>
            <a:endParaRPr lang="zh-CN" altLang="en-US"/>
          </a:p>
        </p:txBody>
      </p:sp>
      <p:sp>
        <p:nvSpPr>
          <p:cNvPr id="16" name="文本占位符 15"/>
          <p:cNvSpPr>
            <a:spLocks noGrp="1"/>
          </p:cNvSpPr>
          <p:nvPr>
            <p:ph type="body" sz="quarter" idx="44"/>
          </p:nvPr>
        </p:nvSpPr>
        <p:spPr/>
        <p:txBody>
          <a:bodyPr>
            <a:normAutofit/>
          </a:bodyPr>
          <a:p>
            <a:pPr algn="l"/>
            <a:r>
              <a:rPr lang="zh-CN" altLang="en-US"/>
              <a:t>建立完善的数据数据标准规范、数据管理审计规范，保障数据的可协同性、管理侧的</a:t>
            </a:r>
            <a:r>
              <a:rPr lang="zh-CN" altLang="en-US"/>
              <a:t>安全性。</a:t>
            </a:r>
            <a:endParaRPr lang="zh-CN" altLang="en-US"/>
          </a:p>
        </p:txBody>
      </p:sp>
      <p:sp>
        <p:nvSpPr>
          <p:cNvPr id="17" name="文本占位符 16"/>
          <p:cNvSpPr>
            <a:spLocks noGrp="1"/>
          </p:cNvSpPr>
          <p:nvPr>
            <p:ph type="body" sz="quarter" idx="45"/>
          </p:nvPr>
        </p:nvSpPr>
        <p:spPr/>
        <p:txBody>
          <a:bodyPr>
            <a:normAutofit lnSpcReduction="20000"/>
          </a:bodyPr>
          <a:p>
            <a:pPr algn="l"/>
            <a:r>
              <a:rPr lang="zh-CN" altLang="en-US"/>
              <a:t>数据规范</a:t>
            </a:r>
            <a:endParaRPr lang="zh-CN" altLang="en-US"/>
          </a:p>
        </p:txBody>
      </p:sp>
      <p:sp>
        <p:nvSpPr>
          <p:cNvPr id="18" name="文本占位符 17"/>
          <p:cNvSpPr>
            <a:spLocks noGrp="1"/>
          </p:cNvSpPr>
          <p:nvPr>
            <p:ph type="body" sz="quarter" idx="46"/>
          </p:nvPr>
        </p:nvSpPr>
        <p:spPr/>
        <p:txBody>
          <a:bodyPr/>
          <a:p>
            <a:pPr algn="l"/>
            <a:r>
              <a:rPr lang="zh-CN" altLang="en-US"/>
              <a:t>构建</a:t>
            </a:r>
            <a:r>
              <a:rPr lang="en-US" altLang="zh-CN"/>
              <a:t>“</a:t>
            </a:r>
            <a:r>
              <a:rPr lang="zh-CN" altLang="en-US"/>
              <a:t>一人一生一号</a:t>
            </a:r>
            <a:r>
              <a:rPr lang="en-US" altLang="zh-CN"/>
              <a:t>”</a:t>
            </a:r>
            <a:r>
              <a:rPr lang="zh-CN" altLang="en-US"/>
              <a:t>学籍学历电子档案体系，增加其溯源能力、验证能力。</a:t>
            </a:r>
            <a:endParaRPr lang="zh-CN" altLang="en-US"/>
          </a:p>
        </p:txBody>
      </p:sp>
      <p:sp>
        <p:nvSpPr>
          <p:cNvPr id="19" name="文本占位符 18"/>
          <p:cNvSpPr>
            <a:spLocks noGrp="1"/>
          </p:cNvSpPr>
          <p:nvPr>
            <p:ph type="body" sz="quarter" idx="47"/>
          </p:nvPr>
        </p:nvSpPr>
        <p:spPr/>
        <p:txBody>
          <a:bodyPr>
            <a:normAutofit lnSpcReduction="20000"/>
          </a:bodyPr>
          <a:p>
            <a:pPr algn="l"/>
            <a:r>
              <a:rPr lang="zh-CN" altLang="en-US"/>
              <a:t>数据应用</a:t>
            </a:r>
            <a:endParaRPr lang="zh-CN" altLang="en-US"/>
          </a:p>
        </p:txBody>
      </p:sp>
      <p:sp>
        <p:nvSpPr>
          <p:cNvPr id="20" name="文本占位符 19"/>
          <p:cNvSpPr>
            <a:spLocks noGrp="1"/>
          </p:cNvSpPr>
          <p:nvPr>
            <p:ph type="body" sz="quarter" idx="17"/>
          </p:nvPr>
        </p:nvSpPr>
        <p:spPr/>
        <p:txBody>
          <a:bodyPr>
            <a:normAutofit fontScale="90000" lnSpcReduction="20000"/>
          </a:bodyPr>
          <a:p>
            <a:r>
              <a:rPr lang="zh-CN" altLang="en-US"/>
              <a:t>不同</a:t>
            </a:r>
            <a:r>
              <a:rPr lang="zh-CN" altLang="en-US"/>
              <a:t>维度的突破方向</a:t>
            </a:r>
            <a:endParaRPr lang="zh-CN" altLang="en-US"/>
          </a:p>
        </p:txBody>
      </p:sp>
      <p:sp>
        <p:nvSpPr>
          <p:cNvPr id="25" name="文本占位符 24"/>
          <p:cNvSpPr>
            <a:spLocks noGrp="1"/>
          </p:cNvSpPr>
          <p:nvPr>
            <p:ph type="body" sz="quarter" idx="48"/>
          </p:nvPr>
        </p:nvSpPr>
        <p:spPr>
          <a:xfrm>
            <a:off x="1272213" y="630743"/>
            <a:ext cx="9385300" cy="963612"/>
          </a:xfrm>
        </p:spPr>
        <p:txBody>
          <a:bodyPr/>
          <a:p>
            <a:r>
              <a:rPr lang="zh-CN" altLang="en-US"/>
              <a:t>突破方向</a:t>
            </a:r>
            <a:endParaRPr lang="zh-CN" altLang="en-US"/>
          </a:p>
        </p:txBody>
      </p:sp>
    </p:spTree>
    <p:custDataLst>
      <p:tags r:id="rId1"/>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05</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政策背景</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îṧ1ïdê"/>
        <p:cNvGrpSpPr/>
        <p:nvPr/>
      </p:nvGrpSpPr>
      <p:grpSpPr>
        <a:xfrm>
          <a:off x="0" y="0"/>
          <a:ext cx="0" cy="0"/>
          <a:chOff x="0" y="0"/>
          <a:chExt cx="0" cy="0"/>
        </a:xfrm>
      </p:grpSpPr>
      <p:sp>
        <p:nvSpPr>
          <p:cNvPr id="70" name="矩形 69"/>
          <p:cNvSpPr/>
          <p:nvPr/>
        </p:nvSpPr>
        <p:spPr>
          <a:xfrm>
            <a:off x="12490123" y="-794"/>
            <a:ext cx="8522433"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altLang="zh-CN"/>
              <a:t>tu'po'fang'xian</a:t>
            </a:r>
            <a:endParaRPr lang="en-US" altLang="zh-CN"/>
          </a:p>
        </p:txBody>
      </p:sp>
      <p:sp>
        <p:nvSpPr>
          <p:cNvPr id="68" name="矩形 67"/>
          <p:cNvSpPr/>
          <p:nvPr/>
        </p:nvSpPr>
        <p:spPr>
          <a:xfrm>
            <a:off x="5810453" y="-794"/>
            <a:ext cx="8522433"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69" name="矩形 68"/>
          <p:cNvSpPr/>
          <p:nvPr/>
        </p:nvSpPr>
        <p:spPr>
          <a:xfrm>
            <a:off x="0" y="0"/>
            <a:ext cx="7103001" cy="13679488"/>
          </a:xfrm>
          <a:prstGeom prst="rect">
            <a:avLst/>
          </a:prstGeom>
          <a:solidFill>
            <a:schemeClr val="bg1"/>
          </a:solidFill>
          <a:ln>
            <a:noFill/>
          </a:ln>
          <a:effectLst>
            <a:outerShdw blurRad="381000" dir="5400000" algn="ctr" rotWithShape="0">
              <a:schemeClr val="accent3">
                <a:lumMod val="50000"/>
                <a:alpha val="6000"/>
              </a:schemeClr>
            </a:outerShdw>
          </a:effectLst>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pic>
        <p:nvPicPr>
          <p:cNvPr id="67" name="图形 66"/>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rot="2700000">
            <a:off x="-8275474" y="-786713"/>
            <a:ext cx="15255180" cy="15255180"/>
          </a:xfrm>
          <a:prstGeom prst="rect">
            <a:avLst/>
          </a:prstGeom>
        </p:spPr>
      </p:pic>
      <p:graphicFrame>
        <p:nvGraphicFramePr>
          <p:cNvPr id="3" name="îṧḷîḍé" hidden="1"/>
          <p:cNvGraphicFramePr>
            <a:graphicFrameLocks noChangeAspect="1"/>
          </p:cNvGraphicFramePr>
          <p:nvPr>
            <p:custDataLst>
              <p:tags r:id="rId3"/>
            </p:custDataLst>
          </p:nvPr>
        </p:nvGraphicFramePr>
        <p:xfrm>
          <a:off x="3142" y="59392"/>
          <a:ext cx="3142" cy="3142"/>
        </p:xfrm>
        <a:graphic>
          <a:graphicData uri="http://schemas.openxmlformats.org/presentationml/2006/ole">
            <mc:AlternateContent xmlns:mc="http://schemas.openxmlformats.org/markup-compatibility/2006">
              <mc:Choice xmlns:v="urn:schemas-microsoft-com:vml" Requires="v">
                <p:oleObj spid="_x0000_s6251" name="think-cell Slide" r:id="rId4" imgW="9525" imgH="9525" progId="TCLayout.ActiveDocument.1">
                  <p:embed/>
                </p:oleObj>
              </mc:Choice>
              <mc:Fallback>
                <p:oleObj name="think-cell Slide" r:id="rId4" imgW="9525" imgH="9525" progId="TCLayout.ActiveDocument.1">
                  <p:embed/>
                  <p:pic>
                    <p:nvPicPr>
                      <p:cNvPr id="0" name="îṧḷîḍé" hidden="1"/>
                      <p:cNvPicPr/>
                      <p:nvPr/>
                    </p:nvPicPr>
                    <p:blipFill>
                      <a:blip r:embed="rId5"/>
                      <a:stretch>
                        <a:fillRect/>
                      </a:stretch>
                    </p:blipFill>
                    <p:spPr>
                      <a:xfrm>
                        <a:off x="3142" y="59392"/>
                        <a:ext cx="3142" cy="3142"/>
                      </a:xfrm>
                      <a:prstGeom prst="rect">
                        <a:avLst/>
                      </a:prstGeom>
                    </p:spPr>
                  </p:pic>
                </p:oleObj>
              </mc:Fallback>
            </mc:AlternateContent>
          </a:graphicData>
        </a:graphic>
      </p:graphicFrame>
      <p:sp>
        <p:nvSpPr>
          <p:cNvPr id="2" name="îşļîḍe" hidden="1"/>
          <p:cNvSpPr/>
          <p:nvPr>
            <p:custDataLst>
              <p:tags r:id="rId6"/>
            </p:custDataLst>
          </p:nvPr>
        </p:nvSpPr>
        <p:spPr>
          <a:xfrm>
            <a:off x="0" y="56250"/>
            <a:ext cx="314063" cy="31406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7915" b="1"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6" name="文本框 5"/>
          <p:cNvSpPr txBox="1"/>
          <p:nvPr/>
        </p:nvSpPr>
        <p:spPr>
          <a:xfrm>
            <a:off x="21011932" y="0"/>
            <a:ext cx="3108543" cy="13679488"/>
          </a:xfrm>
          <a:prstGeom prst="rect">
            <a:avLst/>
          </a:prstGeom>
          <a:noFill/>
        </p:spPr>
        <p:txBody>
          <a:bodyPr vert="eaVert" wrap="square" rtlCol="0">
            <a:spAutoFit/>
          </a:bodyPr>
          <a:lstStyle/>
          <a:p>
            <a:r>
              <a:rPr lang="en-US" altLang="zh-CN" sz="19000" b="1" dirty="0">
                <a:solidFill>
                  <a:schemeClr val="accent3">
                    <a:alpha val="5000"/>
                  </a:schemeClr>
                </a:solidFill>
              </a:rPr>
              <a:t>CONTENTS</a:t>
            </a:r>
            <a:endParaRPr lang="zh-CN" altLang="en-US" sz="19000" b="1" dirty="0">
              <a:solidFill>
                <a:schemeClr val="accent3">
                  <a:alpha val="5000"/>
                </a:schemeClr>
              </a:solidFill>
            </a:endParaRPr>
          </a:p>
        </p:txBody>
      </p:sp>
      <p:sp>
        <p:nvSpPr>
          <p:cNvPr id="9" name="文本框 8"/>
          <p:cNvSpPr txBox="1"/>
          <p:nvPr/>
        </p:nvSpPr>
        <p:spPr>
          <a:xfrm>
            <a:off x="1018866" y="5871042"/>
            <a:ext cx="3262432" cy="1938992"/>
          </a:xfrm>
          <a:prstGeom prst="rect">
            <a:avLst/>
          </a:prstGeom>
          <a:noFill/>
        </p:spPr>
        <p:txBody>
          <a:bodyPr wrap="none" rtlCol="0">
            <a:spAutoFit/>
          </a:bodyPr>
          <a:lstStyle/>
          <a:p>
            <a:r>
              <a:rPr lang="zh-CN" altLang="en-US" sz="12000" dirty="0">
                <a:solidFill>
                  <a:schemeClr val="tx2">
                    <a:lumMod val="75000"/>
                  </a:schemeClr>
                </a:solidFill>
                <a:latin typeface="+mj-ea"/>
                <a:ea typeface="+mj-ea"/>
              </a:rPr>
              <a:t>目录</a:t>
            </a:r>
            <a:endParaRPr lang="zh-CN" altLang="en-US" sz="12000" dirty="0">
              <a:solidFill>
                <a:schemeClr val="tx2">
                  <a:lumMod val="75000"/>
                </a:schemeClr>
              </a:solidFill>
              <a:latin typeface="+mj-ea"/>
              <a:ea typeface="+mj-ea"/>
            </a:endParaRPr>
          </a:p>
        </p:txBody>
      </p:sp>
      <p:grpSp>
        <p:nvGrpSpPr>
          <p:cNvPr id="13" name="组合 12"/>
          <p:cNvGrpSpPr/>
          <p:nvPr/>
        </p:nvGrpSpPr>
        <p:grpSpPr>
          <a:xfrm>
            <a:off x="7444715" y="1990545"/>
            <a:ext cx="5294778" cy="1785104"/>
            <a:chOff x="8864675" y="3194630"/>
            <a:chExt cx="5294778" cy="1785104"/>
          </a:xfrm>
        </p:grpSpPr>
        <p:sp>
          <p:nvSpPr>
            <p:cNvPr id="30" name="文本框 29"/>
            <p:cNvSpPr txBox="1"/>
            <p:nvPr/>
          </p:nvSpPr>
          <p:spPr>
            <a:xfrm>
              <a:off x="8864675" y="3194630"/>
              <a:ext cx="1896673" cy="1785104"/>
            </a:xfrm>
            <a:prstGeom prst="rect">
              <a:avLst/>
            </a:prstGeom>
            <a:noFill/>
          </p:spPr>
          <p:txBody>
            <a:bodyPr wrap="square" rtlCol="0">
              <a:spAutoFit/>
            </a:bodyPr>
            <a:lstStyle/>
            <a:p>
              <a:r>
                <a:rPr lang="en-US" altLang="zh-CN" sz="11000" dirty="0">
                  <a:solidFill>
                    <a:schemeClr val="tx2">
                      <a:lumMod val="75000"/>
                    </a:schemeClr>
                  </a:solidFill>
                </a:rPr>
                <a:t>01</a:t>
              </a:r>
              <a:endParaRPr lang="zh-CN" altLang="en-US" sz="11000" dirty="0">
                <a:solidFill>
                  <a:schemeClr val="tx2">
                    <a:lumMod val="75000"/>
                  </a:schemeClr>
                </a:solidFill>
              </a:endParaRPr>
            </a:p>
          </p:txBody>
        </p:sp>
        <p:sp>
          <p:nvSpPr>
            <p:cNvPr id="10" name="矩形 9"/>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solidFill>
                  <a:schemeClr val="tx2">
                    <a:lumMod val="60000"/>
                    <a:lumOff val="40000"/>
                  </a:schemeClr>
                </a:solidFill>
              </a:endParaRPr>
            </a:p>
          </p:txBody>
        </p:sp>
        <p:sp>
          <p:nvSpPr>
            <p:cNvPr id="12" name="文本框 11"/>
            <p:cNvSpPr txBox="1"/>
            <p:nvPr/>
          </p:nvSpPr>
          <p:spPr>
            <a:xfrm>
              <a:off x="10928573" y="3456240"/>
              <a:ext cx="3230880" cy="1014730"/>
            </a:xfrm>
            <a:prstGeom prst="rect">
              <a:avLst/>
            </a:prstGeom>
            <a:noFill/>
          </p:spPr>
          <p:txBody>
            <a:bodyPr wrap="none" rtlCol="0">
              <a:spAutoFit/>
            </a:bodyPr>
            <a:lstStyle/>
            <a:p>
              <a:r>
                <a:rPr lang="zh-CN" altLang="en-US" sz="6000" dirty="0"/>
                <a:t>典型案例</a:t>
              </a:r>
              <a:endParaRPr lang="zh-CN" altLang="en-US" sz="6000" dirty="0"/>
            </a:p>
          </p:txBody>
        </p:sp>
        <p:sp>
          <p:nvSpPr>
            <p:cNvPr id="36" name="文本框 35"/>
            <p:cNvSpPr txBox="1"/>
            <p:nvPr/>
          </p:nvSpPr>
          <p:spPr>
            <a:xfrm>
              <a:off x="10965778" y="4459871"/>
              <a:ext cx="1578610" cy="398780"/>
            </a:xfrm>
            <a:prstGeom prst="rect">
              <a:avLst/>
            </a:prstGeom>
            <a:noFill/>
          </p:spPr>
          <p:txBody>
            <a:bodyPr wrap="none" rtlCol="0">
              <a:spAutoFit/>
            </a:bodyPr>
            <a:lstStyle/>
            <a:p>
              <a:pPr algn="l"/>
              <a:r>
                <a:rPr lang="en-US" altLang="zh-CN" sz="2000" dirty="0">
                  <a:solidFill>
                    <a:schemeClr val="bg1">
                      <a:lumMod val="65000"/>
                    </a:schemeClr>
                  </a:solidFill>
                </a:rPr>
                <a:t>Typical c</a:t>
              </a:r>
              <a:r>
                <a:rPr lang="en-US" altLang="zh-CN" sz="2000" dirty="0">
                  <a:solidFill>
                    <a:schemeClr val="bg1">
                      <a:lumMod val="65000"/>
                    </a:schemeClr>
                  </a:solidFill>
                </a:rPr>
                <a:t>ase</a:t>
              </a:r>
              <a:endParaRPr lang="en-US" altLang="zh-CN" sz="2000" dirty="0">
                <a:solidFill>
                  <a:schemeClr val="bg1">
                    <a:lumMod val="65000"/>
                  </a:schemeClr>
                </a:solidFill>
              </a:endParaRPr>
            </a:p>
          </p:txBody>
        </p:sp>
      </p:grpSp>
      <p:grpSp>
        <p:nvGrpSpPr>
          <p:cNvPr id="37" name="组合 36"/>
          <p:cNvGrpSpPr/>
          <p:nvPr/>
        </p:nvGrpSpPr>
        <p:grpSpPr>
          <a:xfrm>
            <a:off x="14643272" y="1990545"/>
            <a:ext cx="5294778" cy="1785104"/>
            <a:chOff x="8864675" y="3194630"/>
            <a:chExt cx="5294778" cy="1785104"/>
          </a:xfrm>
        </p:grpSpPr>
        <p:sp>
          <p:nvSpPr>
            <p:cNvPr id="38" name="文本框 37"/>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05</a:t>
              </a:r>
              <a:endParaRPr lang="zh-CN" altLang="en-US" sz="11000" dirty="0">
                <a:latin typeface="+mn-lt"/>
              </a:endParaRPr>
            </a:p>
          </p:txBody>
        </p:sp>
        <p:sp>
          <p:nvSpPr>
            <p:cNvPr id="39" name="矩形 38"/>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40" name="文本框 39"/>
            <p:cNvSpPr txBox="1"/>
            <p:nvPr/>
          </p:nvSpPr>
          <p:spPr>
            <a:xfrm>
              <a:off x="10928573" y="3456240"/>
              <a:ext cx="3230880" cy="1014730"/>
            </a:xfrm>
            <a:prstGeom prst="rect">
              <a:avLst/>
            </a:prstGeom>
            <a:noFill/>
          </p:spPr>
          <p:txBody>
            <a:bodyPr wrap="none" rtlCol="0">
              <a:spAutoFit/>
            </a:bodyPr>
            <a:lstStyle/>
            <a:p>
              <a:r>
                <a:rPr lang="zh-CN" altLang="en-US" sz="6000" dirty="0"/>
                <a:t>政策背景</a:t>
              </a:r>
              <a:endParaRPr lang="zh-CN" altLang="en-US" sz="6000" dirty="0"/>
            </a:p>
          </p:txBody>
        </p:sp>
        <p:sp>
          <p:nvSpPr>
            <p:cNvPr id="41" name="文本框 40"/>
            <p:cNvSpPr txBox="1"/>
            <p:nvPr/>
          </p:nvSpPr>
          <p:spPr>
            <a:xfrm>
              <a:off x="10965778" y="4459871"/>
              <a:ext cx="2256155" cy="398780"/>
            </a:xfrm>
            <a:prstGeom prst="rect">
              <a:avLst/>
            </a:prstGeom>
            <a:noFill/>
          </p:spPr>
          <p:txBody>
            <a:bodyPr wrap="none" rtlCol="0">
              <a:spAutoFit/>
            </a:bodyPr>
            <a:lstStyle/>
            <a:p>
              <a:pPr algn="l"/>
              <a:r>
                <a:rPr lang="en-US" altLang="zh-CN" sz="2000" dirty="0">
                  <a:solidFill>
                    <a:schemeClr val="bg1">
                      <a:lumMod val="65000"/>
                    </a:schemeClr>
                  </a:solidFill>
                </a:rPr>
                <a:t>Policy background</a:t>
              </a:r>
              <a:endParaRPr lang="en-US" altLang="zh-CN" sz="2000" dirty="0">
                <a:solidFill>
                  <a:schemeClr val="bg1">
                    <a:lumMod val="65000"/>
                  </a:schemeClr>
                </a:solidFill>
              </a:endParaRPr>
            </a:p>
          </p:txBody>
        </p:sp>
      </p:grpSp>
      <p:grpSp>
        <p:nvGrpSpPr>
          <p:cNvPr id="42" name="组合 41"/>
          <p:cNvGrpSpPr/>
          <p:nvPr/>
        </p:nvGrpSpPr>
        <p:grpSpPr>
          <a:xfrm>
            <a:off x="7444715" y="4548524"/>
            <a:ext cx="5695838" cy="1785104"/>
            <a:chOff x="8864675" y="3194630"/>
            <a:chExt cx="5695838" cy="1785104"/>
          </a:xfrm>
        </p:grpSpPr>
        <p:sp>
          <p:nvSpPr>
            <p:cNvPr id="43" name="文本框 4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02</a:t>
              </a:r>
              <a:endParaRPr lang="zh-CN" altLang="en-US" sz="11000" dirty="0">
                <a:latin typeface="+mn-lt"/>
              </a:endParaRPr>
            </a:p>
          </p:txBody>
        </p:sp>
        <p:sp>
          <p:nvSpPr>
            <p:cNvPr id="44" name="矩形 43"/>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45" name="文本框 44"/>
            <p:cNvSpPr txBox="1"/>
            <p:nvPr/>
          </p:nvSpPr>
          <p:spPr>
            <a:xfrm>
              <a:off x="10928573" y="3456240"/>
              <a:ext cx="3230880" cy="1014730"/>
            </a:xfrm>
            <a:prstGeom prst="rect">
              <a:avLst/>
            </a:prstGeom>
            <a:noFill/>
          </p:spPr>
          <p:txBody>
            <a:bodyPr wrap="none" rtlCol="0">
              <a:spAutoFit/>
            </a:bodyPr>
            <a:lstStyle/>
            <a:p>
              <a:r>
                <a:rPr lang="zh-CN" altLang="en-US" sz="6000" dirty="0"/>
                <a:t>管理现状</a:t>
              </a:r>
              <a:endParaRPr lang="zh-CN" altLang="en-US" sz="6000" dirty="0"/>
            </a:p>
          </p:txBody>
        </p:sp>
        <p:sp>
          <p:nvSpPr>
            <p:cNvPr id="46" name="文本框 45"/>
            <p:cNvSpPr txBox="1"/>
            <p:nvPr/>
          </p:nvSpPr>
          <p:spPr>
            <a:xfrm>
              <a:off x="10965778" y="4459871"/>
              <a:ext cx="3594735" cy="398780"/>
            </a:xfrm>
            <a:prstGeom prst="rect">
              <a:avLst/>
            </a:prstGeom>
            <a:noFill/>
          </p:spPr>
          <p:txBody>
            <a:bodyPr wrap="none" rtlCol="0">
              <a:spAutoFit/>
            </a:bodyPr>
            <a:lstStyle/>
            <a:p>
              <a:pPr algn="l"/>
              <a:r>
                <a:rPr lang="en-US" altLang="zh-CN" sz="2000" dirty="0">
                  <a:solidFill>
                    <a:schemeClr val="bg1">
                      <a:lumMod val="65000"/>
                    </a:schemeClr>
                  </a:solidFill>
                </a:rPr>
                <a:t>Current management situation</a:t>
              </a:r>
              <a:endParaRPr lang="en-US" altLang="zh-CN" sz="2000" dirty="0">
                <a:solidFill>
                  <a:schemeClr val="bg1">
                    <a:lumMod val="65000"/>
                  </a:schemeClr>
                </a:solidFill>
              </a:endParaRPr>
            </a:p>
          </p:txBody>
        </p:sp>
      </p:grpSp>
      <p:grpSp>
        <p:nvGrpSpPr>
          <p:cNvPr id="47" name="组合 46"/>
          <p:cNvGrpSpPr/>
          <p:nvPr/>
        </p:nvGrpSpPr>
        <p:grpSpPr>
          <a:xfrm>
            <a:off x="14643272" y="4653028"/>
            <a:ext cx="5294778" cy="1785104"/>
            <a:chOff x="8864675" y="3194630"/>
            <a:chExt cx="5294778" cy="1785104"/>
          </a:xfrm>
        </p:grpSpPr>
        <p:sp>
          <p:nvSpPr>
            <p:cNvPr id="48" name="文本框 47"/>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06</a:t>
              </a:r>
              <a:endParaRPr lang="zh-CN" altLang="en-US" sz="11000" dirty="0">
                <a:latin typeface="+mn-lt"/>
              </a:endParaRPr>
            </a:p>
          </p:txBody>
        </p:sp>
        <p:sp>
          <p:nvSpPr>
            <p:cNvPr id="49" name="矩形 48"/>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50" name="文本框 49"/>
            <p:cNvSpPr txBox="1"/>
            <p:nvPr/>
          </p:nvSpPr>
          <p:spPr>
            <a:xfrm>
              <a:off x="10928573" y="3456240"/>
              <a:ext cx="3230880" cy="1014730"/>
            </a:xfrm>
            <a:prstGeom prst="rect">
              <a:avLst/>
            </a:prstGeom>
            <a:noFill/>
          </p:spPr>
          <p:txBody>
            <a:bodyPr wrap="none" rtlCol="0">
              <a:spAutoFit/>
            </a:bodyPr>
            <a:lstStyle/>
            <a:p>
              <a:r>
                <a:rPr lang="zh-CN" altLang="en-US" sz="6000" dirty="0"/>
                <a:t>落地现状</a:t>
              </a:r>
              <a:endParaRPr lang="zh-CN" altLang="en-US" sz="6000" dirty="0"/>
            </a:p>
          </p:txBody>
        </p:sp>
        <p:sp>
          <p:nvSpPr>
            <p:cNvPr id="51" name="文本框 50"/>
            <p:cNvSpPr txBox="1"/>
            <p:nvPr/>
          </p:nvSpPr>
          <p:spPr>
            <a:xfrm>
              <a:off x="10965778" y="4459871"/>
              <a:ext cx="2707005" cy="398780"/>
            </a:xfrm>
            <a:prstGeom prst="rect">
              <a:avLst/>
            </a:prstGeom>
            <a:noFill/>
          </p:spPr>
          <p:txBody>
            <a:bodyPr wrap="none" rtlCol="0">
              <a:spAutoFit/>
            </a:bodyPr>
            <a:lstStyle/>
            <a:p>
              <a:pPr algn="l"/>
              <a:r>
                <a:rPr lang="en-US" altLang="zh-CN" sz="2000" dirty="0">
                  <a:solidFill>
                    <a:schemeClr val="bg1">
                      <a:lumMod val="65000"/>
                    </a:schemeClr>
                  </a:solidFill>
                </a:rPr>
                <a:t>Status of development</a:t>
              </a:r>
              <a:endParaRPr lang="en-US" altLang="zh-CN" sz="2000" dirty="0">
                <a:solidFill>
                  <a:schemeClr val="bg1">
                    <a:lumMod val="65000"/>
                  </a:schemeClr>
                </a:solidFill>
              </a:endParaRPr>
            </a:p>
          </p:txBody>
        </p:sp>
      </p:grpSp>
      <p:grpSp>
        <p:nvGrpSpPr>
          <p:cNvPr id="52" name="组合 51"/>
          <p:cNvGrpSpPr/>
          <p:nvPr/>
        </p:nvGrpSpPr>
        <p:grpSpPr>
          <a:xfrm>
            <a:off x="7444715" y="7253627"/>
            <a:ext cx="5294778" cy="1785104"/>
            <a:chOff x="8864675" y="3194630"/>
            <a:chExt cx="5294778" cy="1785104"/>
          </a:xfrm>
        </p:grpSpPr>
        <p:sp>
          <p:nvSpPr>
            <p:cNvPr id="53" name="文本框 5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03</a:t>
              </a:r>
              <a:endParaRPr lang="zh-CN" altLang="en-US" sz="11000" dirty="0">
                <a:latin typeface="+mn-lt"/>
              </a:endParaRPr>
            </a:p>
          </p:txBody>
        </p:sp>
        <p:sp>
          <p:nvSpPr>
            <p:cNvPr id="54" name="矩形 53"/>
            <p:cNvSpPr/>
            <p:nvPr/>
          </p:nvSpPr>
          <p:spPr>
            <a:xfrm flipH="1">
              <a:off x="10637794"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dirty="0"/>
            </a:p>
          </p:txBody>
        </p:sp>
        <p:sp>
          <p:nvSpPr>
            <p:cNvPr id="55" name="文本框 54"/>
            <p:cNvSpPr txBox="1"/>
            <p:nvPr/>
          </p:nvSpPr>
          <p:spPr>
            <a:xfrm>
              <a:off x="10928573" y="3456240"/>
              <a:ext cx="3230880" cy="1014730"/>
            </a:xfrm>
            <a:prstGeom prst="rect">
              <a:avLst/>
            </a:prstGeom>
            <a:noFill/>
          </p:spPr>
          <p:txBody>
            <a:bodyPr wrap="none" rtlCol="0">
              <a:spAutoFit/>
            </a:bodyPr>
            <a:lstStyle/>
            <a:p>
              <a:r>
                <a:rPr lang="zh-CN" altLang="en-US" sz="6000" dirty="0"/>
                <a:t>问题分析</a:t>
              </a:r>
              <a:endParaRPr lang="zh-CN" altLang="en-US" sz="6000" dirty="0"/>
            </a:p>
          </p:txBody>
        </p:sp>
        <p:sp>
          <p:nvSpPr>
            <p:cNvPr id="56" name="文本框 55"/>
            <p:cNvSpPr txBox="1"/>
            <p:nvPr/>
          </p:nvSpPr>
          <p:spPr>
            <a:xfrm>
              <a:off x="10965778" y="4459871"/>
              <a:ext cx="2115185" cy="398780"/>
            </a:xfrm>
            <a:prstGeom prst="rect">
              <a:avLst/>
            </a:prstGeom>
            <a:noFill/>
          </p:spPr>
          <p:txBody>
            <a:bodyPr wrap="none" rtlCol="0">
              <a:spAutoFit/>
            </a:bodyPr>
            <a:lstStyle/>
            <a:p>
              <a:pPr algn="l"/>
              <a:r>
                <a:rPr lang="en-US" altLang="zh-CN" sz="2000" dirty="0">
                  <a:solidFill>
                    <a:schemeClr val="bg1">
                      <a:lumMod val="65000"/>
                    </a:schemeClr>
                  </a:solidFill>
                </a:rPr>
                <a:t>Problem analysis</a:t>
              </a:r>
              <a:endParaRPr lang="en-US" altLang="zh-CN" sz="2000" dirty="0">
                <a:solidFill>
                  <a:schemeClr val="bg1">
                    <a:lumMod val="65000"/>
                  </a:schemeClr>
                </a:solidFill>
              </a:endParaRPr>
            </a:p>
          </p:txBody>
        </p:sp>
      </p:grpSp>
      <p:grpSp>
        <p:nvGrpSpPr>
          <p:cNvPr id="57" name="组合 56"/>
          <p:cNvGrpSpPr/>
          <p:nvPr/>
        </p:nvGrpSpPr>
        <p:grpSpPr>
          <a:xfrm>
            <a:off x="14643272" y="7253627"/>
            <a:ext cx="5294778" cy="1785104"/>
            <a:chOff x="8864675" y="3194630"/>
            <a:chExt cx="5294778" cy="1785104"/>
          </a:xfrm>
        </p:grpSpPr>
        <p:sp>
          <p:nvSpPr>
            <p:cNvPr id="58" name="文本框 57"/>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07</a:t>
              </a:r>
              <a:endParaRPr lang="zh-CN" altLang="en-US" sz="11000" dirty="0">
                <a:latin typeface="+mn-lt"/>
              </a:endParaRPr>
            </a:p>
          </p:txBody>
        </p:sp>
        <p:sp>
          <p:nvSpPr>
            <p:cNvPr id="59" name="矩形 58"/>
            <p:cNvSpPr/>
            <p:nvPr/>
          </p:nvSpPr>
          <p:spPr>
            <a:xfrm flipH="1">
              <a:off x="10666822" y="3600082"/>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0" name="文本框 59"/>
            <p:cNvSpPr txBox="1"/>
            <p:nvPr/>
          </p:nvSpPr>
          <p:spPr>
            <a:xfrm>
              <a:off x="10928573" y="3456240"/>
              <a:ext cx="3230880" cy="1014730"/>
            </a:xfrm>
            <a:prstGeom prst="rect">
              <a:avLst/>
            </a:prstGeom>
            <a:noFill/>
          </p:spPr>
          <p:txBody>
            <a:bodyPr wrap="none" rtlCol="0">
              <a:spAutoFit/>
            </a:bodyPr>
            <a:lstStyle/>
            <a:p>
              <a:r>
                <a:rPr lang="zh-CN" altLang="en-US" sz="6000" dirty="0"/>
                <a:t>优势分析</a:t>
              </a:r>
              <a:endParaRPr lang="zh-CN" altLang="en-US" sz="6000" dirty="0"/>
            </a:p>
          </p:txBody>
        </p:sp>
        <p:sp>
          <p:nvSpPr>
            <p:cNvPr id="61" name="文本框 60"/>
            <p:cNvSpPr txBox="1"/>
            <p:nvPr/>
          </p:nvSpPr>
          <p:spPr>
            <a:xfrm>
              <a:off x="10965778" y="4459871"/>
              <a:ext cx="2383155" cy="398780"/>
            </a:xfrm>
            <a:prstGeom prst="rect">
              <a:avLst/>
            </a:prstGeom>
            <a:noFill/>
          </p:spPr>
          <p:txBody>
            <a:bodyPr wrap="none" rtlCol="0">
              <a:spAutoFit/>
            </a:bodyPr>
            <a:lstStyle/>
            <a:p>
              <a:pPr algn="l"/>
              <a:r>
                <a:rPr lang="en-US" altLang="zh-CN" sz="2000" dirty="0">
                  <a:solidFill>
                    <a:schemeClr val="bg1">
                      <a:lumMod val="65000"/>
                    </a:schemeClr>
                  </a:solidFill>
                </a:rPr>
                <a:t>Advantage analysis </a:t>
              </a:r>
              <a:endParaRPr lang="en-US" altLang="zh-CN" sz="2000" dirty="0">
                <a:solidFill>
                  <a:schemeClr val="bg1">
                    <a:lumMod val="65000"/>
                  </a:schemeClr>
                </a:solidFill>
              </a:endParaRPr>
            </a:p>
          </p:txBody>
        </p:sp>
      </p:grpSp>
      <p:grpSp>
        <p:nvGrpSpPr>
          <p:cNvPr id="62" name="组合 61"/>
          <p:cNvGrpSpPr/>
          <p:nvPr/>
        </p:nvGrpSpPr>
        <p:grpSpPr>
          <a:xfrm>
            <a:off x="7444715" y="9524072"/>
            <a:ext cx="5294778" cy="1785104"/>
            <a:chOff x="8864675" y="3194630"/>
            <a:chExt cx="5294778" cy="1785104"/>
          </a:xfrm>
        </p:grpSpPr>
        <p:sp>
          <p:nvSpPr>
            <p:cNvPr id="63" name="文本框 62"/>
            <p:cNvSpPr txBox="1"/>
            <p:nvPr/>
          </p:nvSpPr>
          <p:spPr>
            <a:xfrm>
              <a:off x="8864675" y="3194630"/>
              <a:ext cx="1752403" cy="1785104"/>
            </a:xfrm>
            <a:prstGeom prst="rect">
              <a:avLst/>
            </a:prstGeom>
            <a:noFill/>
          </p:spPr>
          <p:txBody>
            <a:bodyPr wrap="none" rtlCol="0">
              <a:spAutoFit/>
            </a:bodyPr>
            <a:lstStyle>
              <a:defPPr>
                <a:defRPr lang="zh-CN"/>
              </a:defPPr>
              <a:lvl1pPr>
                <a:defRPr sz="12000">
                  <a:solidFill>
                    <a:schemeClr val="tx2">
                      <a:lumMod val="75000"/>
                    </a:schemeClr>
                  </a:solidFill>
                  <a:latin typeface="Futura LT Condensed" panose="02000606050000020003" pitchFamily="2" charset="0"/>
                </a:defRPr>
              </a:lvl1pPr>
            </a:lstStyle>
            <a:p>
              <a:r>
                <a:rPr lang="en-US" altLang="zh-CN" sz="11000" dirty="0">
                  <a:latin typeface="+mn-lt"/>
                </a:rPr>
                <a:t>04</a:t>
              </a:r>
              <a:endParaRPr lang="zh-CN" altLang="en-US" sz="11000" dirty="0">
                <a:latin typeface="+mn-lt"/>
              </a:endParaRPr>
            </a:p>
          </p:txBody>
        </p:sp>
        <p:sp>
          <p:nvSpPr>
            <p:cNvPr id="64" name="矩形 63"/>
            <p:cNvSpPr/>
            <p:nvPr/>
          </p:nvSpPr>
          <p:spPr>
            <a:xfrm flipH="1">
              <a:off x="10652308" y="3585568"/>
              <a:ext cx="45719" cy="1209368"/>
            </a:xfrm>
            <a:prstGeom prst="rect">
              <a:avLst/>
            </a:prstGeom>
            <a:solidFill>
              <a:schemeClr val="accent3">
                <a:alpha val="50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65" name="文本框 64"/>
            <p:cNvSpPr txBox="1"/>
            <p:nvPr/>
          </p:nvSpPr>
          <p:spPr>
            <a:xfrm>
              <a:off x="10928573" y="3456240"/>
              <a:ext cx="3230880" cy="1014730"/>
            </a:xfrm>
            <a:prstGeom prst="rect">
              <a:avLst/>
            </a:prstGeom>
            <a:noFill/>
          </p:spPr>
          <p:txBody>
            <a:bodyPr wrap="none" rtlCol="0">
              <a:spAutoFit/>
            </a:bodyPr>
            <a:lstStyle/>
            <a:p>
              <a:r>
                <a:rPr lang="zh-CN" altLang="en-US" sz="6000" dirty="0"/>
                <a:t>突破方向</a:t>
              </a:r>
              <a:endParaRPr lang="zh-CN" altLang="en-US" sz="6000" dirty="0"/>
            </a:p>
          </p:txBody>
        </p:sp>
        <p:sp>
          <p:nvSpPr>
            <p:cNvPr id="66" name="文本框 65"/>
            <p:cNvSpPr txBox="1"/>
            <p:nvPr/>
          </p:nvSpPr>
          <p:spPr>
            <a:xfrm>
              <a:off x="10965778" y="4459871"/>
              <a:ext cx="2734945" cy="398780"/>
            </a:xfrm>
            <a:prstGeom prst="rect">
              <a:avLst/>
            </a:prstGeom>
            <a:noFill/>
          </p:spPr>
          <p:txBody>
            <a:bodyPr wrap="none" rtlCol="0">
              <a:spAutoFit/>
            </a:bodyPr>
            <a:lstStyle/>
            <a:p>
              <a:pPr algn="l"/>
              <a:r>
                <a:rPr lang="en-US" altLang="zh-CN" sz="2000" dirty="0">
                  <a:solidFill>
                    <a:schemeClr val="bg1">
                      <a:lumMod val="65000"/>
                    </a:schemeClr>
                  </a:solidFill>
                </a:rPr>
                <a:t>Breakthrough direction</a:t>
              </a:r>
              <a:endParaRPr lang="en-US" altLang="zh-CN" sz="2000" dirty="0">
                <a:solidFill>
                  <a:schemeClr val="bg1">
                    <a:lumMod val="65000"/>
                  </a:schemeClr>
                </a:solidFill>
              </a:endParaRPr>
            </a:p>
          </p:txBody>
        </p:sp>
      </p:grpSp>
    </p:spTree>
    <p:custDataLst>
      <p:tags r:id="rId7"/>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 name="文本占位符 76"/>
          <p:cNvSpPr>
            <a:spLocks noGrp="1"/>
          </p:cNvSpPr>
          <p:nvPr>
            <p:ph type="body" sz="quarter" idx="23"/>
          </p:nvPr>
        </p:nvSpPr>
        <p:spPr>
          <a:xfrm>
            <a:off x="1553210" y="2969260"/>
            <a:ext cx="4558030" cy="1808480"/>
          </a:xfrm>
        </p:spPr>
        <p:txBody>
          <a:bodyPr>
            <a:normAutofit fontScale="60000"/>
          </a:bodyPr>
          <a:p>
            <a:r>
              <a:rPr lang="zh-CN" altLang="en-US"/>
              <a:t>教育部办公厅关于公布“基于教学改革、融合信息技术的新型教与学模式”</a:t>
            </a:r>
            <a:endParaRPr lang="zh-CN" altLang="en-US"/>
          </a:p>
          <a:p>
            <a:r>
              <a:rPr lang="zh-CN" altLang="en-US"/>
              <a:t>实验区名单的通知</a:t>
            </a:r>
            <a:endParaRPr lang="zh-CN" altLang="en-US"/>
          </a:p>
          <a:p>
            <a:r>
              <a:rPr lang="zh-CN" altLang="en-US"/>
              <a:t>教基厅函〔2020〕24号</a:t>
            </a:r>
            <a:endParaRPr lang="zh-CN" altLang="en-US"/>
          </a:p>
        </p:txBody>
      </p:sp>
      <p:sp>
        <p:nvSpPr>
          <p:cNvPr id="21" name="文本占位符 20"/>
          <p:cNvSpPr>
            <a:spLocks noGrp="1"/>
          </p:cNvSpPr>
          <p:nvPr>
            <p:ph type="body" sz="quarter" idx="24"/>
          </p:nvPr>
        </p:nvSpPr>
        <p:spPr/>
        <p:txBody>
          <a:bodyPr>
            <a:normAutofit/>
          </a:bodyPr>
          <a:p>
            <a:r>
              <a:rPr lang="zh-CN" altLang="en-US"/>
              <a:t>探索以学生学籍号作为“</a:t>
            </a:r>
            <a:r>
              <a:rPr lang="zh-CN" altLang="en-US" b="1"/>
              <a:t>教育身份证</a:t>
            </a:r>
            <a:r>
              <a:rPr lang="zh-CN" altLang="en-US"/>
              <a:t>”，联通不同平台与工具应用之间的学习数据，推动学习大数据应用。</a:t>
            </a:r>
            <a:endParaRPr lang="zh-CN" altLang="en-US"/>
          </a:p>
        </p:txBody>
      </p:sp>
      <p:sp>
        <p:nvSpPr>
          <p:cNvPr id="22" name="文本占位符 21"/>
          <p:cNvSpPr>
            <a:spLocks noGrp="1"/>
          </p:cNvSpPr>
          <p:nvPr>
            <p:ph type="body" sz="quarter" idx="25"/>
          </p:nvPr>
        </p:nvSpPr>
        <p:spPr>
          <a:xfrm>
            <a:off x="7048500" y="2969260"/>
            <a:ext cx="4558030" cy="1809115"/>
          </a:xfrm>
        </p:spPr>
        <p:txBody>
          <a:bodyPr>
            <a:normAutofit fontScale="60000"/>
          </a:bodyPr>
          <a:p>
            <a:r>
              <a:rPr lang="zh-CN" altLang="en-US"/>
              <a:t>四川省教育厅办公室</a:t>
            </a:r>
            <a:endParaRPr lang="zh-CN" altLang="en-US"/>
          </a:p>
          <a:p>
            <a:r>
              <a:rPr lang="zh-CN" altLang="en-US"/>
              <a:t>关于印发《2020 年四川省教育信息化和网络安全工作要点》的通知</a:t>
            </a:r>
            <a:endParaRPr lang="zh-CN" altLang="en-US"/>
          </a:p>
          <a:p>
            <a:pPr algn="ctr">
              <a:buClrTx/>
              <a:buSzTx/>
              <a:buNone/>
            </a:pPr>
            <a:r>
              <a:rPr lang="zh-CN" altLang="en-US" sz="3000"/>
              <a:t>川教厅办函〔2020〕18 号</a:t>
            </a:r>
            <a:endParaRPr lang="zh-CN" altLang="en-US" sz="3000"/>
          </a:p>
        </p:txBody>
      </p:sp>
      <p:sp>
        <p:nvSpPr>
          <p:cNvPr id="23" name="文本占位符 22"/>
          <p:cNvSpPr>
            <a:spLocks noGrp="1"/>
          </p:cNvSpPr>
          <p:nvPr>
            <p:ph type="body" sz="quarter" idx="26"/>
          </p:nvPr>
        </p:nvSpPr>
        <p:spPr/>
        <p:txBody>
          <a:bodyPr/>
          <a:p>
            <a:pPr algn="l">
              <a:buClrTx/>
              <a:buSzTx/>
            </a:pPr>
            <a:r>
              <a:rPr lang="zh-CN" altLang="en-US"/>
              <a:t>以</a:t>
            </a:r>
            <a:r>
              <a:rPr lang="zh-CN" altLang="en-US" b="1"/>
              <a:t>学籍库</a:t>
            </a:r>
            <a:r>
              <a:rPr lang="zh-CN" altLang="en-US"/>
              <a:t>、教籍库、学校库建设及应用为重点，进一步深化各类教育数据的</a:t>
            </a:r>
            <a:r>
              <a:rPr lang="zh-CN" altLang="en-US" b="1"/>
              <a:t>整合使用和共享</a:t>
            </a:r>
            <a:r>
              <a:rPr lang="zh-CN" altLang="en-US"/>
              <a:t>，</a:t>
            </a:r>
            <a:endParaRPr lang="zh-CN" altLang="en-US"/>
          </a:p>
          <a:p>
            <a:pPr algn="l">
              <a:buClrTx/>
              <a:buSzTx/>
            </a:pPr>
            <a:r>
              <a:rPr lang="zh-CN" altLang="en-US"/>
              <a:t>树立数据信息应用的刚性和权威性，</a:t>
            </a:r>
            <a:r>
              <a:rPr lang="zh-CN" altLang="en-US" b="1"/>
              <a:t>倒逼数据精准性。</a:t>
            </a:r>
            <a:endParaRPr lang="zh-CN" altLang="en-US" b="1"/>
          </a:p>
        </p:txBody>
      </p:sp>
      <p:sp>
        <p:nvSpPr>
          <p:cNvPr id="28" name="文本占位符 27"/>
          <p:cNvSpPr>
            <a:spLocks noGrp="1"/>
          </p:cNvSpPr>
          <p:nvPr>
            <p:ph type="body" sz="quarter" idx="27"/>
          </p:nvPr>
        </p:nvSpPr>
        <p:spPr>
          <a:xfrm>
            <a:off x="12543790" y="2971800"/>
            <a:ext cx="4558030" cy="1459230"/>
          </a:xfrm>
        </p:spPr>
        <p:txBody>
          <a:bodyPr>
            <a:normAutofit fontScale="60000"/>
          </a:bodyPr>
          <a:p>
            <a:r>
              <a:rPr lang="zh-CN" altLang="en-US"/>
              <a:t>教育部关于印发《教育信息化“十三五”规划》的通知</a:t>
            </a:r>
            <a:endParaRPr lang="zh-CN" altLang="en-US"/>
          </a:p>
          <a:p>
            <a:r>
              <a:rPr lang="zh-CN" altLang="en-US"/>
              <a:t>教技〔2016〕2号</a:t>
            </a:r>
            <a:endParaRPr lang="zh-CN" altLang="en-US"/>
          </a:p>
        </p:txBody>
      </p:sp>
      <p:sp>
        <p:nvSpPr>
          <p:cNvPr id="29" name="文本占位符 28"/>
          <p:cNvSpPr>
            <a:spLocks noGrp="1"/>
          </p:cNvSpPr>
          <p:nvPr>
            <p:ph type="body" sz="quarter" idx="28"/>
          </p:nvPr>
        </p:nvSpPr>
        <p:spPr/>
        <p:txBody>
          <a:bodyPr/>
          <a:p>
            <a:r>
              <a:rPr lang="zh-CN" altLang="en-US"/>
              <a:t>逐步实现资源平台、管理</a:t>
            </a:r>
            <a:r>
              <a:rPr lang="zh-CN" altLang="en-US" b="1"/>
              <a:t>平台的互通、衔接与开放</a:t>
            </a:r>
            <a:r>
              <a:rPr lang="zh-CN" altLang="en-US"/>
              <a:t>，支持各级教育行政部门和各类教育机构、企事业单位利用国家已有系统开发相关应用。</a:t>
            </a:r>
            <a:endParaRPr lang="zh-CN" altLang="en-US"/>
          </a:p>
        </p:txBody>
      </p:sp>
      <p:sp>
        <p:nvSpPr>
          <p:cNvPr id="30" name="文本占位符 29"/>
          <p:cNvSpPr>
            <a:spLocks noGrp="1"/>
          </p:cNvSpPr>
          <p:nvPr>
            <p:ph type="body" sz="quarter" idx="29"/>
          </p:nvPr>
        </p:nvSpPr>
        <p:spPr>
          <a:xfrm>
            <a:off x="18039080" y="2952750"/>
            <a:ext cx="4558030" cy="1180465"/>
          </a:xfrm>
        </p:spPr>
        <p:txBody>
          <a:bodyPr>
            <a:normAutofit/>
          </a:bodyPr>
          <a:p>
            <a:r>
              <a:rPr lang="zh-CN" altLang="en-US" sz="2000"/>
              <a:t>教育信息化2.0行动计划</a:t>
            </a:r>
            <a:endParaRPr lang="zh-CN" altLang="en-US" sz="2000"/>
          </a:p>
          <a:p>
            <a:r>
              <a:rPr lang="zh-CN" altLang="en-US" sz="1800"/>
              <a:t>教技〔2018〕6号</a:t>
            </a:r>
            <a:endParaRPr lang="zh-CN" altLang="en-US" sz="1800"/>
          </a:p>
        </p:txBody>
      </p:sp>
      <p:sp>
        <p:nvSpPr>
          <p:cNvPr id="31" name="文本占位符 30"/>
          <p:cNvSpPr>
            <a:spLocks noGrp="1"/>
          </p:cNvSpPr>
          <p:nvPr>
            <p:ph type="body" sz="quarter" idx="30"/>
          </p:nvPr>
        </p:nvSpPr>
        <p:spPr>
          <a:xfrm>
            <a:off x="18039018" y="5595037"/>
            <a:ext cx="4557752" cy="5901055"/>
          </a:xfrm>
        </p:spPr>
        <p:txBody>
          <a:bodyPr/>
          <a:p>
            <a:r>
              <a:rPr lang="zh-CN" altLang="en-US"/>
              <a:t>积极探索基于</a:t>
            </a:r>
            <a:r>
              <a:rPr lang="zh-CN" altLang="en-US" b="1"/>
              <a:t>区块链</a:t>
            </a:r>
            <a:r>
              <a:rPr lang="zh-CN" altLang="en-US"/>
              <a:t>、大数据等新技术的智能学习效果记录、转移、交换、认证等有效方式，形成泛在化、智能化学习体系，</a:t>
            </a:r>
            <a:r>
              <a:rPr lang="zh-CN" altLang="en-US" b="1"/>
              <a:t>推进信息技术和智能技术深度融入教育教学全过程</a:t>
            </a:r>
            <a:r>
              <a:rPr lang="zh-CN" altLang="en-US"/>
              <a:t>。</a:t>
            </a:r>
            <a:endParaRPr lang="zh-CN" altLang="en-US"/>
          </a:p>
        </p:txBody>
      </p:sp>
      <p:sp>
        <p:nvSpPr>
          <p:cNvPr id="33" name="文本占位符 32"/>
          <p:cNvSpPr>
            <a:spLocks noGrp="1"/>
          </p:cNvSpPr>
          <p:nvPr>
            <p:ph type="body" sz="quarter" idx="31"/>
          </p:nvPr>
        </p:nvSpPr>
        <p:spPr>
          <a:xfrm>
            <a:off x="1382068" y="604073"/>
            <a:ext cx="9385300" cy="963612"/>
          </a:xfrm>
        </p:spPr>
        <p:txBody>
          <a:bodyPr>
            <a:normAutofit lnSpcReduction="10000"/>
          </a:bodyPr>
          <a:p>
            <a:r>
              <a:rPr lang="zh-CN" altLang="en-US">
                <a:sym typeface="+mn-ea"/>
              </a:rPr>
              <a:t>政策情况</a:t>
            </a:r>
            <a:endParaRPr lang="zh-CN" altLang="en-US"/>
          </a:p>
          <a:p>
            <a:endParaRPr lang="zh-CN" altLang="en-US"/>
          </a:p>
        </p:txBody>
      </p:sp>
    </p:spTree>
    <p:custDataLst>
      <p:tags r:id="rId1"/>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06</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落地现状</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32"/>
          <p:cNvSpPr>
            <a:spLocks noGrp="1"/>
          </p:cNvSpPr>
          <p:nvPr>
            <p:ph type="body" sz="quarter" idx="14"/>
          </p:nvPr>
        </p:nvSpPr>
        <p:spPr>
          <a:xfrm>
            <a:off x="1203325" y="10038080"/>
            <a:ext cx="19619595" cy="2133600"/>
          </a:xfrm>
        </p:spPr>
        <p:txBody>
          <a:bodyPr>
            <a:normAutofit lnSpcReduction="10000"/>
          </a:bodyPr>
          <a:p>
            <a:endParaRPr lang="zh-CN" altLang="en-US"/>
          </a:p>
          <a:p>
            <a:endParaRPr lang="zh-CN" altLang="en-US"/>
          </a:p>
        </p:txBody>
      </p:sp>
      <p:sp>
        <p:nvSpPr>
          <p:cNvPr id="11" name="文本占位符 10"/>
          <p:cNvSpPr>
            <a:spLocks noGrp="1"/>
          </p:cNvSpPr>
          <p:nvPr>
            <p:ph type="body" sz="quarter" idx="17"/>
          </p:nvPr>
        </p:nvSpPr>
        <p:spPr/>
        <p:txBody>
          <a:bodyPr>
            <a:normAutofit fontScale="80000"/>
          </a:bodyPr>
          <a:p>
            <a:r>
              <a:rPr lang="zh-CN" altLang="en-US">
                <a:sym typeface="+mn-ea"/>
              </a:rPr>
              <a:t>国家级</a:t>
            </a:r>
            <a:r>
              <a:rPr lang="zh-CN" altLang="en-US">
                <a:sym typeface="+mn-ea"/>
              </a:rPr>
              <a:t>新型教与学模式实验区</a:t>
            </a:r>
            <a:endParaRPr lang="zh-CN" altLang="en-US"/>
          </a:p>
        </p:txBody>
      </p:sp>
      <p:sp>
        <p:nvSpPr>
          <p:cNvPr id="13" name="文本占位符 12"/>
          <p:cNvSpPr>
            <a:spLocks noGrp="1"/>
          </p:cNvSpPr>
          <p:nvPr>
            <p:ph type="body" sz="quarter" idx="27"/>
          </p:nvPr>
        </p:nvSpPr>
        <p:spPr>
          <a:xfrm>
            <a:off x="1353493" y="645348"/>
            <a:ext cx="9385300" cy="963612"/>
          </a:xfrm>
        </p:spPr>
        <p:txBody>
          <a:bodyPr/>
          <a:p>
            <a:r>
              <a:rPr lang="zh-CN" altLang="en-US"/>
              <a:t>落地现状</a:t>
            </a:r>
            <a:endParaRPr lang="zh-CN" altLang="en-US"/>
          </a:p>
        </p:txBody>
      </p:sp>
      <p:pic>
        <p:nvPicPr>
          <p:cNvPr id="15" name="图片占位符 14"/>
          <p:cNvPicPr>
            <a:picLocks noChangeAspect="1"/>
          </p:cNvPicPr>
          <p:nvPr>
            <p:ph type="pic" sz="quarter" idx="13"/>
          </p:nvPr>
        </p:nvPicPr>
        <p:blipFill>
          <a:blip r:embed="rId1"/>
          <a:stretch>
            <a:fillRect/>
          </a:stretch>
        </p:blipFill>
        <p:spPr>
          <a:xfrm>
            <a:off x="527685" y="3303905"/>
            <a:ext cx="7500620" cy="6344920"/>
          </a:xfrm>
          <a:prstGeom prst="rect">
            <a:avLst/>
          </a:prstGeom>
        </p:spPr>
      </p:pic>
      <p:pic>
        <p:nvPicPr>
          <p:cNvPr id="24" name="图片 23"/>
          <p:cNvPicPr>
            <a:picLocks noChangeAspect="1"/>
          </p:cNvPicPr>
          <p:nvPr/>
        </p:nvPicPr>
        <p:blipFill>
          <a:blip r:embed="rId2"/>
          <a:stretch>
            <a:fillRect/>
          </a:stretch>
        </p:blipFill>
        <p:spPr>
          <a:xfrm>
            <a:off x="8133715" y="3304540"/>
            <a:ext cx="7840345" cy="6344285"/>
          </a:xfrm>
          <a:prstGeom prst="rect">
            <a:avLst/>
          </a:prstGeom>
        </p:spPr>
      </p:pic>
      <p:pic>
        <p:nvPicPr>
          <p:cNvPr id="25" name="图片 24"/>
          <p:cNvPicPr>
            <a:picLocks noChangeAspect="1"/>
          </p:cNvPicPr>
          <p:nvPr/>
        </p:nvPicPr>
        <p:blipFill>
          <a:blip r:embed="rId3"/>
          <a:stretch>
            <a:fillRect/>
          </a:stretch>
        </p:blipFill>
        <p:spPr>
          <a:xfrm>
            <a:off x="16035020" y="3303905"/>
            <a:ext cx="7497445" cy="6344285"/>
          </a:xfrm>
          <a:prstGeom prst="rect">
            <a:avLst/>
          </a:prstGeom>
        </p:spPr>
      </p:pic>
      <p:grpSp>
        <p:nvGrpSpPr>
          <p:cNvPr id="34" name="组合 33"/>
          <p:cNvGrpSpPr/>
          <p:nvPr/>
        </p:nvGrpSpPr>
        <p:grpSpPr>
          <a:xfrm>
            <a:off x="2697480" y="10358120"/>
            <a:ext cx="20650835" cy="1493520"/>
            <a:chOff x="1671" y="15809"/>
            <a:chExt cx="32521" cy="3784"/>
          </a:xfrm>
        </p:grpSpPr>
        <p:sp>
          <p:nvSpPr>
            <p:cNvPr id="73" name="文本框 72"/>
            <p:cNvSpPr txBox="1"/>
            <p:nvPr/>
          </p:nvSpPr>
          <p:spPr>
            <a:xfrm>
              <a:off x="2440" y="16807"/>
              <a:ext cx="30352" cy="1791"/>
            </a:xfrm>
            <a:prstGeom prst="rect">
              <a:avLst/>
            </a:prstGeom>
            <a:noFill/>
          </p:spPr>
          <p:txBody>
            <a:bodyPr wrap="square" rtlCol="0">
              <a:spAutoFit/>
            </a:bodyPr>
            <a:p>
              <a:pPr indent="0">
                <a:buFont typeface="Arial" panose="020B0604020202020204" pitchFamily="34" charset="0"/>
                <a:buNone/>
              </a:pPr>
              <a:r>
                <a:rPr lang="zh-CN" altLang="en-US" sz="4000">
                  <a:latin typeface="宋体" panose="02010600030101010101" pitchFamily="2" charset="-122"/>
                  <a:ea typeface="宋体" panose="02010600030101010101" pitchFamily="2" charset="-122"/>
                  <a:sym typeface="+mn-ea"/>
                </a:rPr>
                <a:t>实验区覆盖全国</a:t>
              </a:r>
              <a:r>
                <a:rPr lang="en-US" altLang="zh-CN" sz="4000" b="1">
                  <a:latin typeface="宋体" panose="02010600030101010101" pitchFamily="2" charset="-122"/>
                  <a:ea typeface="宋体" panose="02010600030101010101" pitchFamily="2" charset="-122"/>
                  <a:sym typeface="+mn-ea"/>
                </a:rPr>
                <a:t>31</a:t>
              </a:r>
              <a:r>
                <a:rPr lang="zh-CN" altLang="en-US" sz="4000">
                  <a:latin typeface="宋体" panose="02010600030101010101" pitchFamily="2" charset="-122"/>
                  <a:ea typeface="宋体" panose="02010600030101010101" pitchFamily="2" charset="-122"/>
                  <a:sym typeface="+mn-ea"/>
                </a:rPr>
                <a:t>个省（直辖市</a:t>
              </a:r>
              <a:r>
                <a:rPr lang="en-US" altLang="zh-CN" sz="4000">
                  <a:latin typeface="宋体" panose="02010600030101010101" pitchFamily="2" charset="-122"/>
                  <a:ea typeface="宋体" panose="02010600030101010101" pitchFamily="2" charset="-122"/>
                  <a:sym typeface="+mn-ea"/>
                </a:rPr>
                <a:t>/</a:t>
              </a:r>
              <a:r>
                <a:rPr lang="zh-CN" altLang="en-US" sz="4000">
                  <a:latin typeface="宋体" panose="02010600030101010101" pitchFamily="2" charset="-122"/>
                  <a:ea typeface="宋体" panose="02010600030101010101" pitchFamily="2" charset="-122"/>
                  <a:sym typeface="+mn-ea"/>
                </a:rPr>
                <a:t>自治区），共计</a:t>
              </a:r>
              <a:r>
                <a:rPr lang="en-US" altLang="zh-CN" sz="4000" b="1">
                  <a:latin typeface="宋体" panose="02010600030101010101" pitchFamily="2" charset="-122"/>
                  <a:ea typeface="宋体" panose="02010600030101010101" pitchFamily="2" charset="-122"/>
                  <a:sym typeface="+mn-ea"/>
                </a:rPr>
                <a:t>90</a:t>
              </a:r>
              <a:r>
                <a:rPr lang="zh-CN" altLang="en-US" sz="4000">
                  <a:latin typeface="宋体" panose="02010600030101010101" pitchFamily="2" charset="-122"/>
                  <a:ea typeface="宋体" panose="02010600030101010101" pitchFamily="2" charset="-122"/>
                  <a:sym typeface="+mn-ea"/>
                </a:rPr>
                <a:t>个地市（区县）。</a:t>
              </a:r>
              <a:endParaRPr lang="zh-CN" altLang="en-US" sz="4000">
                <a:latin typeface="宋体" panose="02010600030101010101" pitchFamily="2" charset="-122"/>
                <a:ea typeface="宋体" panose="02010600030101010101" pitchFamily="2" charset="-122"/>
                <a:sym typeface="+mn-ea"/>
              </a:endParaRPr>
            </a:p>
          </p:txBody>
        </p:sp>
        <p:sp>
          <p:nvSpPr>
            <p:cNvPr id="52" name="圆角矩形 51"/>
            <p:cNvSpPr/>
            <p:nvPr/>
          </p:nvSpPr>
          <p:spPr>
            <a:xfrm>
              <a:off x="1671" y="15809"/>
              <a:ext cx="32521" cy="3784"/>
            </a:xfrm>
            <a:prstGeom prst="roundRect">
              <a:avLst/>
            </a:prstGeom>
            <a:noFill/>
            <a:ln w="22225">
              <a:solidFill>
                <a:schemeClr val="accent2">
                  <a:lumMod val="60000"/>
                  <a:lumOff val="40000"/>
                </a:schemeClr>
              </a:solidFill>
              <a:prstDash val="solid"/>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35" name="analytics-chart-on-a-monitor-screen_35943"/>
          <p:cNvSpPr>
            <a:spLocks noChangeAspect="1"/>
          </p:cNvSpPr>
          <p:nvPr/>
        </p:nvSpPr>
        <p:spPr bwMode="auto">
          <a:xfrm>
            <a:off x="1203325" y="10751820"/>
            <a:ext cx="1030605" cy="848995"/>
          </a:xfrm>
          <a:custGeom>
            <a:avLst/>
            <a:gdLst>
              <a:gd name="connsiteX0" fmla="*/ 128711 w 604816"/>
              <a:gd name="connsiteY0" fmla="*/ 481750 h 498545"/>
              <a:gd name="connsiteX1" fmla="*/ 468554 w 604816"/>
              <a:gd name="connsiteY1" fmla="*/ 481750 h 498545"/>
              <a:gd name="connsiteX2" fmla="*/ 468554 w 604816"/>
              <a:gd name="connsiteY2" fmla="*/ 498545 h 498545"/>
              <a:gd name="connsiteX3" fmla="*/ 128711 w 604816"/>
              <a:gd name="connsiteY3" fmla="*/ 498545 h 498545"/>
              <a:gd name="connsiteX4" fmla="*/ 253789 w 604816"/>
              <a:gd name="connsiteY4" fmla="*/ 89105 h 498545"/>
              <a:gd name="connsiteX5" fmla="*/ 264133 w 604816"/>
              <a:gd name="connsiteY5" fmla="*/ 96718 h 498545"/>
              <a:gd name="connsiteX6" fmla="*/ 294900 w 604816"/>
              <a:gd name="connsiteY6" fmla="*/ 237241 h 498545"/>
              <a:gd name="connsiteX7" fmla="*/ 324960 w 604816"/>
              <a:gd name="connsiteY7" fmla="*/ 158859 h 498545"/>
              <a:gd name="connsiteX8" fmla="*/ 345649 w 604816"/>
              <a:gd name="connsiteY8" fmla="*/ 158859 h 498545"/>
              <a:gd name="connsiteX9" fmla="*/ 373764 w 604816"/>
              <a:gd name="connsiteY9" fmla="*/ 246244 h 498545"/>
              <a:gd name="connsiteX10" fmla="*/ 390916 w 604816"/>
              <a:gd name="connsiteY10" fmla="*/ 214468 h 498545"/>
              <a:gd name="connsiteX11" fmla="*/ 410366 w 604816"/>
              <a:gd name="connsiteY11" fmla="*/ 217116 h 498545"/>
              <a:gd name="connsiteX12" fmla="*/ 424512 w 604816"/>
              <a:gd name="connsiteY12" fmla="*/ 254365 h 498545"/>
              <a:gd name="connsiteX13" fmla="*/ 426811 w 604816"/>
              <a:gd name="connsiteY13" fmla="*/ 264957 h 498545"/>
              <a:gd name="connsiteX14" fmla="*/ 434238 w 604816"/>
              <a:gd name="connsiteY14" fmla="*/ 263721 h 498545"/>
              <a:gd name="connsiteX15" fmla="*/ 521235 w 604816"/>
              <a:gd name="connsiteY15" fmla="*/ 263721 h 498545"/>
              <a:gd name="connsiteX16" fmla="*/ 521235 w 604816"/>
              <a:gd name="connsiteY16" fmla="*/ 285082 h 498545"/>
              <a:gd name="connsiteX17" fmla="*/ 420622 w 604816"/>
              <a:gd name="connsiteY17" fmla="*/ 285082 h 498545"/>
              <a:gd name="connsiteX18" fmla="*/ 410189 w 604816"/>
              <a:gd name="connsiteY18" fmla="*/ 277315 h 498545"/>
              <a:gd name="connsiteX19" fmla="*/ 398342 w 604816"/>
              <a:gd name="connsiteY19" fmla="*/ 245715 h 498545"/>
              <a:gd name="connsiteX20" fmla="*/ 380483 w 604816"/>
              <a:gd name="connsiteY20" fmla="*/ 278903 h 498545"/>
              <a:gd name="connsiteX21" fmla="*/ 360856 w 604816"/>
              <a:gd name="connsiteY21" fmla="*/ 276255 h 498545"/>
              <a:gd name="connsiteX22" fmla="*/ 334332 w 604816"/>
              <a:gd name="connsiteY22" fmla="*/ 193989 h 498545"/>
              <a:gd name="connsiteX23" fmla="*/ 302504 w 604816"/>
              <a:gd name="connsiteY23" fmla="*/ 277315 h 498545"/>
              <a:gd name="connsiteX24" fmla="*/ 281815 w 604816"/>
              <a:gd name="connsiteY24" fmla="*/ 277315 h 498545"/>
              <a:gd name="connsiteX25" fmla="*/ 252816 w 604816"/>
              <a:gd name="connsiteY25" fmla="*/ 145442 h 498545"/>
              <a:gd name="connsiteX26" fmla="*/ 218866 w 604816"/>
              <a:gd name="connsiteY26" fmla="*/ 275549 h 498545"/>
              <a:gd name="connsiteX27" fmla="*/ 199239 w 604816"/>
              <a:gd name="connsiteY27" fmla="*/ 278197 h 498545"/>
              <a:gd name="connsiteX28" fmla="*/ 175898 w 604816"/>
              <a:gd name="connsiteY28" fmla="*/ 230356 h 498545"/>
              <a:gd name="connsiteX29" fmla="*/ 157685 w 604816"/>
              <a:gd name="connsiteY29" fmla="*/ 277315 h 498545"/>
              <a:gd name="connsiteX30" fmla="*/ 147252 w 604816"/>
              <a:gd name="connsiteY30" fmla="*/ 285082 h 498545"/>
              <a:gd name="connsiteX31" fmla="*/ 107997 w 604816"/>
              <a:gd name="connsiteY31" fmla="*/ 285082 h 498545"/>
              <a:gd name="connsiteX32" fmla="*/ 107997 w 604816"/>
              <a:gd name="connsiteY32" fmla="*/ 263721 h 498545"/>
              <a:gd name="connsiteX33" fmla="*/ 139649 w 604816"/>
              <a:gd name="connsiteY33" fmla="*/ 263721 h 498545"/>
              <a:gd name="connsiteX34" fmla="*/ 142832 w 604816"/>
              <a:gd name="connsiteY34" fmla="*/ 256307 h 498545"/>
              <a:gd name="connsiteX35" fmla="*/ 164404 w 604816"/>
              <a:gd name="connsiteY35" fmla="*/ 200874 h 498545"/>
              <a:gd name="connsiteX36" fmla="*/ 184032 w 604816"/>
              <a:gd name="connsiteY36" fmla="*/ 198226 h 498545"/>
              <a:gd name="connsiteX37" fmla="*/ 205427 w 604816"/>
              <a:gd name="connsiteY37" fmla="*/ 242007 h 498545"/>
              <a:gd name="connsiteX38" fmla="*/ 243445 w 604816"/>
              <a:gd name="connsiteY38" fmla="*/ 96718 h 498545"/>
              <a:gd name="connsiteX39" fmla="*/ 253789 w 604816"/>
              <a:gd name="connsiteY39" fmla="*/ 89105 h 498545"/>
              <a:gd name="connsiteX40" fmla="*/ 61348 w 604816"/>
              <a:gd name="connsiteY40" fmla="*/ 61252 h 498545"/>
              <a:gd name="connsiteX41" fmla="*/ 61348 w 604816"/>
              <a:gd name="connsiteY41" fmla="*/ 336971 h 498545"/>
              <a:gd name="connsiteX42" fmla="*/ 543468 w 604816"/>
              <a:gd name="connsiteY42" fmla="*/ 336971 h 498545"/>
              <a:gd name="connsiteX43" fmla="*/ 543468 w 604816"/>
              <a:gd name="connsiteY43" fmla="*/ 61252 h 498545"/>
              <a:gd name="connsiteX44" fmla="*/ 0 w 604816"/>
              <a:gd name="connsiteY44" fmla="*/ 0 h 498545"/>
              <a:gd name="connsiteX45" fmla="*/ 604816 w 604816"/>
              <a:gd name="connsiteY45" fmla="*/ 0 h 498545"/>
              <a:gd name="connsiteX46" fmla="*/ 604816 w 604816"/>
              <a:gd name="connsiteY46" fmla="*/ 398223 h 498545"/>
              <a:gd name="connsiteX47" fmla="*/ 380463 w 604816"/>
              <a:gd name="connsiteY47" fmla="*/ 398223 h 498545"/>
              <a:gd name="connsiteX48" fmla="*/ 380463 w 604816"/>
              <a:gd name="connsiteY48" fmla="*/ 480127 h 498545"/>
              <a:gd name="connsiteX49" fmla="*/ 216751 w 604816"/>
              <a:gd name="connsiteY49" fmla="*/ 480127 h 498545"/>
              <a:gd name="connsiteX50" fmla="*/ 216751 w 604816"/>
              <a:gd name="connsiteY50" fmla="*/ 398223 h 498545"/>
              <a:gd name="connsiteX51" fmla="*/ 0 w 604816"/>
              <a:gd name="connsiteY51" fmla="*/ 398223 h 49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4816" h="498545">
                <a:moveTo>
                  <a:pt x="128711" y="481750"/>
                </a:moveTo>
                <a:lnTo>
                  <a:pt x="468554" y="481750"/>
                </a:lnTo>
                <a:lnTo>
                  <a:pt x="468554" y="498545"/>
                </a:lnTo>
                <a:lnTo>
                  <a:pt x="128711" y="498545"/>
                </a:lnTo>
                <a:close/>
                <a:moveTo>
                  <a:pt x="253789" y="89105"/>
                </a:moveTo>
                <a:cubicBezTo>
                  <a:pt x="258342" y="89038"/>
                  <a:pt x="262895" y="91510"/>
                  <a:pt x="264133" y="96718"/>
                </a:cubicBezTo>
                <a:cubicBezTo>
                  <a:pt x="274389" y="143500"/>
                  <a:pt x="284644" y="190459"/>
                  <a:pt x="294900" y="237241"/>
                </a:cubicBezTo>
                <a:cubicBezTo>
                  <a:pt x="304802" y="211113"/>
                  <a:pt x="314881" y="184986"/>
                  <a:pt x="324960" y="158859"/>
                </a:cubicBezTo>
                <a:cubicBezTo>
                  <a:pt x="328674" y="149149"/>
                  <a:pt x="342112" y="148266"/>
                  <a:pt x="345649" y="158859"/>
                </a:cubicBezTo>
                <a:cubicBezTo>
                  <a:pt x="355020" y="187987"/>
                  <a:pt x="364392" y="217116"/>
                  <a:pt x="373764" y="246244"/>
                </a:cubicBezTo>
                <a:cubicBezTo>
                  <a:pt x="379422" y="235652"/>
                  <a:pt x="385080" y="225060"/>
                  <a:pt x="390916" y="214468"/>
                </a:cubicBezTo>
                <a:cubicBezTo>
                  <a:pt x="395690" y="205641"/>
                  <a:pt x="407360" y="208995"/>
                  <a:pt x="410366" y="217116"/>
                </a:cubicBezTo>
                <a:cubicBezTo>
                  <a:pt x="415141" y="229473"/>
                  <a:pt x="419738" y="242007"/>
                  <a:pt x="424512" y="254365"/>
                </a:cubicBezTo>
                <a:cubicBezTo>
                  <a:pt x="426457" y="259661"/>
                  <a:pt x="426988" y="263015"/>
                  <a:pt x="426811" y="264957"/>
                </a:cubicBezTo>
                <a:cubicBezTo>
                  <a:pt x="428226" y="264251"/>
                  <a:pt x="430347" y="263721"/>
                  <a:pt x="434238" y="263721"/>
                </a:cubicBezTo>
                <a:lnTo>
                  <a:pt x="521235" y="263721"/>
                </a:lnTo>
                <a:cubicBezTo>
                  <a:pt x="535027" y="263721"/>
                  <a:pt x="535027" y="285082"/>
                  <a:pt x="521235" y="285082"/>
                </a:cubicBezTo>
                <a:lnTo>
                  <a:pt x="420622" y="285082"/>
                </a:lnTo>
                <a:cubicBezTo>
                  <a:pt x="415494" y="285082"/>
                  <a:pt x="411958" y="281728"/>
                  <a:pt x="410189" y="277315"/>
                </a:cubicBezTo>
                <a:cubicBezTo>
                  <a:pt x="406299" y="266722"/>
                  <a:pt x="402232" y="256307"/>
                  <a:pt x="398342" y="245715"/>
                </a:cubicBezTo>
                <a:cubicBezTo>
                  <a:pt x="392507" y="256836"/>
                  <a:pt x="386495" y="267782"/>
                  <a:pt x="380483" y="278903"/>
                </a:cubicBezTo>
                <a:cubicBezTo>
                  <a:pt x="375886" y="287377"/>
                  <a:pt x="363685" y="284729"/>
                  <a:pt x="360856" y="276255"/>
                </a:cubicBezTo>
                <a:cubicBezTo>
                  <a:pt x="352014" y="248892"/>
                  <a:pt x="343173" y="221353"/>
                  <a:pt x="334332" y="193989"/>
                </a:cubicBezTo>
                <a:cubicBezTo>
                  <a:pt x="323723" y="221706"/>
                  <a:pt x="313113" y="249422"/>
                  <a:pt x="302504" y="277315"/>
                </a:cubicBezTo>
                <a:cubicBezTo>
                  <a:pt x="298967" y="286318"/>
                  <a:pt x="284291" y="288613"/>
                  <a:pt x="281815" y="277315"/>
                </a:cubicBezTo>
                <a:cubicBezTo>
                  <a:pt x="272090" y="233357"/>
                  <a:pt x="262541" y="189399"/>
                  <a:pt x="252816" y="145442"/>
                </a:cubicBezTo>
                <a:cubicBezTo>
                  <a:pt x="241499" y="188870"/>
                  <a:pt x="230183" y="232298"/>
                  <a:pt x="218866" y="275549"/>
                </a:cubicBezTo>
                <a:cubicBezTo>
                  <a:pt x="216744" y="284200"/>
                  <a:pt x="203482" y="286671"/>
                  <a:pt x="199239" y="278197"/>
                </a:cubicBezTo>
                <a:cubicBezTo>
                  <a:pt x="191458" y="262132"/>
                  <a:pt x="183678" y="246244"/>
                  <a:pt x="175898" y="230356"/>
                </a:cubicBezTo>
                <a:cubicBezTo>
                  <a:pt x="169886" y="245891"/>
                  <a:pt x="163697" y="261603"/>
                  <a:pt x="157685" y="277315"/>
                </a:cubicBezTo>
                <a:cubicBezTo>
                  <a:pt x="155917" y="281728"/>
                  <a:pt x="152380" y="285082"/>
                  <a:pt x="147252" y="285082"/>
                </a:cubicBezTo>
                <a:lnTo>
                  <a:pt x="107997" y="285082"/>
                </a:lnTo>
                <a:cubicBezTo>
                  <a:pt x="94205" y="285082"/>
                  <a:pt x="94205" y="263721"/>
                  <a:pt x="107997" y="263721"/>
                </a:cubicBezTo>
                <a:lnTo>
                  <a:pt x="139649" y="263721"/>
                </a:lnTo>
                <a:cubicBezTo>
                  <a:pt x="140356" y="262132"/>
                  <a:pt x="141417" y="260014"/>
                  <a:pt x="142832" y="256307"/>
                </a:cubicBezTo>
                <a:cubicBezTo>
                  <a:pt x="150081" y="237770"/>
                  <a:pt x="157331" y="219234"/>
                  <a:pt x="164404" y="200874"/>
                </a:cubicBezTo>
                <a:cubicBezTo>
                  <a:pt x="167410" y="193107"/>
                  <a:pt x="179611" y="189046"/>
                  <a:pt x="184032" y="198226"/>
                </a:cubicBezTo>
                <a:cubicBezTo>
                  <a:pt x="191281" y="212879"/>
                  <a:pt x="198354" y="227531"/>
                  <a:pt x="205427" y="242007"/>
                </a:cubicBezTo>
                <a:cubicBezTo>
                  <a:pt x="218159" y="193636"/>
                  <a:pt x="230713" y="145265"/>
                  <a:pt x="243445" y="96718"/>
                </a:cubicBezTo>
                <a:cubicBezTo>
                  <a:pt x="244682" y="91775"/>
                  <a:pt x="249236" y="89171"/>
                  <a:pt x="253789" y="89105"/>
                </a:cubicBezTo>
                <a:close/>
                <a:moveTo>
                  <a:pt x="61348" y="61252"/>
                </a:moveTo>
                <a:lnTo>
                  <a:pt x="61348" y="336971"/>
                </a:lnTo>
                <a:lnTo>
                  <a:pt x="543468" y="336971"/>
                </a:lnTo>
                <a:lnTo>
                  <a:pt x="543468" y="61252"/>
                </a:lnTo>
                <a:close/>
                <a:moveTo>
                  <a:pt x="0" y="0"/>
                </a:moveTo>
                <a:lnTo>
                  <a:pt x="604816" y="0"/>
                </a:lnTo>
                <a:lnTo>
                  <a:pt x="604816" y="398223"/>
                </a:lnTo>
                <a:lnTo>
                  <a:pt x="380463" y="398223"/>
                </a:lnTo>
                <a:lnTo>
                  <a:pt x="380463" y="480127"/>
                </a:lnTo>
                <a:lnTo>
                  <a:pt x="216751" y="480127"/>
                </a:lnTo>
                <a:lnTo>
                  <a:pt x="216751" y="398223"/>
                </a:lnTo>
                <a:lnTo>
                  <a:pt x="0" y="398223"/>
                </a:lnTo>
                <a:close/>
              </a:path>
            </a:pathLst>
          </a:custGeom>
          <a:solidFill>
            <a:schemeClr val="accent1"/>
          </a:solidFill>
          <a:ln>
            <a:noFill/>
          </a:ln>
        </p:spPr>
      </p:sp>
    </p:spTree>
    <p:custDataLst>
      <p:tags r:id="rId4"/>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图片占位符 5"/>
          <p:cNvSpPr>
            <a:spLocks noGrp="1"/>
          </p:cNvSpPr>
          <p:nvPr>
            <p:ph type="pic" sz="quarter" idx="15"/>
          </p:nvPr>
        </p:nvSpPr>
        <p:spPr>
          <a:xfrm>
            <a:off x="546735" y="4936490"/>
            <a:ext cx="7632065" cy="7365365"/>
          </a:xfrm>
        </p:spPr>
      </p:sp>
      <p:sp>
        <p:nvSpPr>
          <p:cNvPr id="3" name="文本占位符 2"/>
          <p:cNvSpPr/>
          <p:nvPr>
            <p:ph type="body" sz="quarter" idx="16"/>
          </p:nvPr>
        </p:nvSpPr>
        <p:spPr>
          <a:xfrm>
            <a:off x="983615" y="6536055"/>
            <a:ext cx="6734810" cy="5248910"/>
          </a:xfrm>
        </p:spPr>
        <p:txBody>
          <a:bodyPr>
            <a:normAutofit lnSpcReduction="20000"/>
          </a:bodyPr>
          <a:p>
            <a:pPr marL="342900" indent="-342900" algn="l">
              <a:buFont typeface="Arial" panose="020B0604020202020204" pitchFamily="34" charset="0"/>
              <a:buChar char="•"/>
            </a:pPr>
            <a:r>
              <a:rPr lang="zh-CN" altLang="en-US" sz="2800"/>
              <a:t>德阳市旌阳区教育科学研究与教育培训中心于</a:t>
            </a:r>
            <a:r>
              <a:rPr lang="en-US" altLang="zh-CN" sz="2800"/>
              <a:t>2020</a:t>
            </a:r>
            <a:r>
              <a:rPr lang="zh-CN" altLang="en-US" sz="2800"/>
              <a:t>年</a:t>
            </a:r>
            <a:r>
              <a:rPr lang="en-US" altLang="zh-CN" sz="2800"/>
              <a:t>07</a:t>
            </a:r>
            <a:r>
              <a:rPr lang="zh-CN" altLang="en-US" sz="2800"/>
              <a:t>月</a:t>
            </a:r>
            <a:r>
              <a:rPr lang="en-US" altLang="zh-CN" sz="2800"/>
              <a:t>15</a:t>
            </a:r>
            <a:r>
              <a:rPr lang="zh-CN" altLang="en-US" sz="2800"/>
              <a:t>日发布了</a:t>
            </a:r>
            <a:r>
              <a:rPr lang="en-US" altLang="zh-CN" sz="2800"/>
              <a:t>“……</a:t>
            </a:r>
            <a:r>
              <a:rPr lang="zh-CN" altLang="en-US" sz="2800"/>
              <a:t>国家级</a:t>
            </a:r>
            <a:r>
              <a:rPr lang="zh-CN" altLang="en-US" sz="2800">
                <a:sym typeface="+mn-ea"/>
              </a:rPr>
              <a:t>新型教与学模式</a:t>
            </a:r>
            <a:r>
              <a:rPr lang="en-US" altLang="zh-CN" sz="2800"/>
              <a:t>”</a:t>
            </a:r>
            <a:r>
              <a:rPr lang="zh-CN" altLang="en-US" sz="2800"/>
              <a:t>实验区项目建设招标公告。</a:t>
            </a:r>
            <a:endParaRPr lang="zh-CN" altLang="en-US" sz="2800"/>
          </a:p>
          <a:p>
            <a:pPr marL="342900" indent="-342900" algn="l">
              <a:buFont typeface="Arial" panose="020B0604020202020204" pitchFamily="34" charset="0"/>
              <a:buChar char="•"/>
            </a:pPr>
            <a:r>
              <a:rPr lang="zh-CN" altLang="en-US" sz="2800"/>
              <a:t>开标时间：</a:t>
            </a:r>
            <a:r>
              <a:rPr lang="en-US" altLang="zh-CN" sz="2800"/>
              <a:t>2020</a:t>
            </a:r>
            <a:r>
              <a:rPr lang="zh-CN" altLang="en-US" sz="2800"/>
              <a:t>年</a:t>
            </a:r>
            <a:r>
              <a:rPr lang="en-US" altLang="zh-CN" sz="2800"/>
              <a:t>8</a:t>
            </a:r>
            <a:r>
              <a:rPr lang="zh-CN" altLang="en-US" sz="2800"/>
              <a:t>月</a:t>
            </a:r>
            <a:r>
              <a:rPr lang="en-US" altLang="zh-CN" sz="2800"/>
              <a:t>21</a:t>
            </a:r>
            <a:r>
              <a:rPr lang="zh-CN" altLang="en-US" sz="2800"/>
              <a:t>日</a:t>
            </a:r>
            <a:r>
              <a:rPr lang="en-US" altLang="zh-CN" sz="2800"/>
              <a:t>09</a:t>
            </a:r>
            <a:r>
              <a:rPr lang="zh-CN" altLang="en-US" sz="2800"/>
              <a:t>点</a:t>
            </a:r>
            <a:r>
              <a:rPr lang="en-US" altLang="zh-CN" sz="2800"/>
              <a:t>20</a:t>
            </a:r>
            <a:r>
              <a:rPr lang="zh-CN" altLang="en-US" sz="2800"/>
              <a:t>分</a:t>
            </a:r>
            <a:endParaRPr lang="zh-CN" altLang="en-US" sz="2800"/>
          </a:p>
          <a:p>
            <a:pPr marL="342900" indent="-342900" algn="l">
              <a:buFont typeface="Arial" panose="020B0604020202020204" pitchFamily="34" charset="0"/>
              <a:buChar char="•"/>
            </a:pPr>
            <a:r>
              <a:rPr lang="zh-CN" altLang="en-US" sz="2800"/>
              <a:t>中标单位：北京市海淀区学而思培训学校</a:t>
            </a:r>
            <a:endParaRPr lang="zh-CN" altLang="en-US" sz="2800"/>
          </a:p>
          <a:p>
            <a:pPr marL="342900" indent="-342900" algn="l">
              <a:buFont typeface="Arial" panose="020B0604020202020204" pitchFamily="34" charset="0"/>
              <a:buChar char="•"/>
            </a:pPr>
            <a:r>
              <a:rPr lang="zh-CN" altLang="en-US" sz="2800"/>
              <a:t>中标金额：</a:t>
            </a:r>
            <a:r>
              <a:rPr lang="en-US" altLang="zh-CN" sz="2800"/>
              <a:t>890</a:t>
            </a:r>
            <a:r>
              <a:rPr lang="zh-CN" altLang="en-US" sz="2800"/>
              <a:t>万元</a:t>
            </a:r>
            <a:endParaRPr lang="zh-CN" altLang="en-US" sz="2800"/>
          </a:p>
          <a:p>
            <a:pPr algn="l"/>
            <a:r>
              <a:rPr lang="zh-CN" altLang="en-US"/>
              <a:t>    </a:t>
            </a:r>
            <a:endParaRPr lang="zh-CN" altLang="en-US"/>
          </a:p>
          <a:p>
            <a:pPr algn="l"/>
            <a:r>
              <a:rPr lang="zh-CN" altLang="en-US"/>
              <a:t>      </a:t>
            </a:r>
            <a:endParaRPr lang="zh-CN" altLang="en-US"/>
          </a:p>
        </p:txBody>
      </p:sp>
      <p:sp>
        <p:nvSpPr>
          <p:cNvPr id="8" name="图片占位符 7"/>
          <p:cNvSpPr>
            <a:spLocks noGrp="1"/>
          </p:cNvSpPr>
          <p:nvPr>
            <p:ph type="pic" sz="quarter" idx="18"/>
          </p:nvPr>
        </p:nvSpPr>
        <p:spPr>
          <a:xfrm>
            <a:off x="8365490" y="3345180"/>
            <a:ext cx="7632065" cy="7365365"/>
          </a:xfrm>
        </p:spPr>
      </p:sp>
      <p:sp>
        <p:nvSpPr>
          <p:cNvPr id="10" name="文本占位符 9"/>
          <p:cNvSpPr>
            <a:spLocks noGrp="1"/>
          </p:cNvSpPr>
          <p:nvPr>
            <p:ph type="body" sz="quarter" idx="20"/>
          </p:nvPr>
        </p:nvSpPr>
        <p:spPr>
          <a:xfrm>
            <a:off x="8801735" y="4965065"/>
            <a:ext cx="6610985" cy="5614670"/>
          </a:xfrm>
        </p:spPr>
        <p:txBody>
          <a:bodyPr>
            <a:normAutofit lnSpcReduction="10000"/>
          </a:bodyPr>
          <a:p>
            <a:pPr marL="342900" indent="-342900" algn="l">
              <a:buClrTx/>
              <a:buSzTx/>
              <a:buFont typeface="Arial" panose="020B0604020202020204" pitchFamily="34" charset="0"/>
            </a:pPr>
            <a:r>
              <a:rPr lang="en-US" altLang="zh-CN" sz="2800"/>
              <a:t>2020</a:t>
            </a:r>
            <a:r>
              <a:rPr lang="zh-CN" altLang="en-US" sz="2800"/>
              <a:t>年</a:t>
            </a:r>
            <a:r>
              <a:rPr lang="zh-CN" altLang="en-US" sz="2800"/>
              <a:t>7月28日上午，区教育局召开“基于教学改革、融合信息技术的新型教与学模式”实验区工作会。</a:t>
            </a:r>
            <a:endParaRPr lang="zh-CN" altLang="en-US" sz="2800"/>
          </a:p>
          <a:p>
            <a:pPr marL="342900" indent="-342900" algn="l">
              <a:buClrTx/>
              <a:buSzTx/>
              <a:buFont typeface="Arial" panose="020B0604020202020204" pitchFamily="34" charset="0"/>
            </a:pPr>
            <a:r>
              <a:rPr lang="zh-CN" altLang="en-US" sz="2800"/>
              <a:t>全区有</a:t>
            </a:r>
            <a:r>
              <a:rPr lang="en-US" altLang="zh-CN" sz="2800"/>
              <a:t>16</a:t>
            </a:r>
            <a:r>
              <a:rPr lang="zh-CN" altLang="en-US" sz="2800"/>
              <a:t>所学校参会。</a:t>
            </a:r>
            <a:endParaRPr lang="zh-CN" altLang="en-US" sz="2800"/>
          </a:p>
          <a:p>
            <a:pPr marL="342900" indent="-342900" algn="l">
              <a:buClrTx/>
              <a:buSzTx/>
              <a:buFont typeface="Arial" panose="020B0604020202020204" pitchFamily="34" charset="0"/>
            </a:pPr>
            <a:r>
              <a:rPr lang="zh-CN" altLang="en-US" sz="2800"/>
              <a:t>主要内容：实验区项目建设推进会。强调</a:t>
            </a:r>
            <a:r>
              <a:rPr lang="en-US" altLang="zh-CN" sz="2800"/>
              <a:t>“</a:t>
            </a:r>
            <a:r>
              <a:rPr lang="zh-CN" altLang="en-US" sz="2800">
                <a:sym typeface="+mn-ea"/>
              </a:rPr>
              <a:t>保证信息化应用目标与教学改革目标的一致性，保证日常教学与实验工作的一致性</a:t>
            </a:r>
            <a:r>
              <a:rPr lang="en-US" altLang="zh-CN" sz="2800"/>
              <a:t>”</a:t>
            </a:r>
            <a:r>
              <a:rPr lang="zh-CN" altLang="en-US" sz="2800"/>
              <a:t>。</a:t>
            </a:r>
            <a:endParaRPr lang="zh-CN" altLang="en-US" sz="2800"/>
          </a:p>
        </p:txBody>
      </p:sp>
      <p:sp>
        <p:nvSpPr>
          <p:cNvPr id="14" name="图片占位符 13"/>
          <p:cNvSpPr>
            <a:spLocks noGrp="1"/>
          </p:cNvSpPr>
          <p:nvPr>
            <p:ph type="pic" sz="quarter" idx="22"/>
          </p:nvPr>
        </p:nvSpPr>
        <p:spPr>
          <a:xfrm>
            <a:off x="16193770" y="4965700"/>
            <a:ext cx="7632065" cy="7365365"/>
          </a:xfrm>
        </p:spPr>
      </p:sp>
      <p:sp>
        <p:nvSpPr>
          <p:cNvPr id="17" name="文本占位符 16"/>
          <p:cNvSpPr>
            <a:spLocks noGrp="1"/>
          </p:cNvSpPr>
          <p:nvPr>
            <p:ph type="body" sz="quarter" idx="24"/>
          </p:nvPr>
        </p:nvSpPr>
        <p:spPr>
          <a:xfrm>
            <a:off x="16630015" y="6536690"/>
            <a:ext cx="6651625" cy="5277485"/>
          </a:xfrm>
        </p:spPr>
        <p:txBody>
          <a:bodyPr/>
          <a:p>
            <a:pPr marL="342900" indent="-342900" algn="l">
              <a:buClrTx/>
              <a:buSzTx/>
              <a:buFont typeface="Arial" panose="020B0604020202020204" pitchFamily="34" charset="0"/>
            </a:pPr>
            <a:r>
              <a:rPr lang="en-US" altLang="zh-CN" sz="2800"/>
              <a:t>宜宾大学城建设</a:t>
            </a:r>
            <a:r>
              <a:rPr lang="zh-CN" altLang="en-US" sz="2800"/>
              <a:t>，宜宾职业技术学院拟搬迁南溪。</a:t>
            </a:r>
            <a:endParaRPr lang="zh-CN" altLang="en-US" sz="2800"/>
          </a:p>
          <a:p>
            <a:pPr marL="342900" indent="-342900" algn="l">
              <a:buClrTx/>
              <a:buSzTx/>
              <a:buFont typeface="Arial" panose="020B0604020202020204" pitchFamily="34" charset="0"/>
            </a:pPr>
            <a:r>
              <a:rPr lang="en-US" altLang="zh-CN" sz="2800"/>
              <a:t>四川省宜宾市教育和体育局宜宾市市属学校班班通设备系统建设项目</a:t>
            </a:r>
            <a:r>
              <a:rPr lang="zh-CN" altLang="en-US" sz="2800"/>
              <a:t>（招投标阶段</a:t>
            </a:r>
            <a:r>
              <a:rPr lang="zh-CN" altLang="en-US" sz="2800"/>
              <a:t>）。</a:t>
            </a:r>
            <a:endParaRPr lang="zh-CN" altLang="en-US" sz="2800"/>
          </a:p>
          <a:p>
            <a:pPr marL="342900" indent="-342900" algn="l">
              <a:buClrTx/>
              <a:buSzTx/>
              <a:buFont typeface="Arial" panose="020B0604020202020204" pitchFamily="34" charset="0"/>
            </a:pPr>
            <a:r>
              <a:rPr lang="zh-CN" altLang="en-US" sz="2800"/>
              <a:t>暂无关于</a:t>
            </a:r>
            <a:r>
              <a:rPr lang="en-US" altLang="zh-CN" sz="2800"/>
              <a:t>“……</a:t>
            </a:r>
            <a:r>
              <a:rPr lang="zh-CN" altLang="en-US" sz="2800"/>
              <a:t>实验区</a:t>
            </a:r>
            <a:r>
              <a:rPr lang="en-US" altLang="zh-CN" sz="2800"/>
              <a:t>”</a:t>
            </a:r>
            <a:r>
              <a:rPr lang="zh-CN" altLang="en-US" sz="2800"/>
              <a:t>建设的公告以及项目。</a:t>
            </a:r>
            <a:endParaRPr lang="zh-CN" altLang="en-US" sz="2800"/>
          </a:p>
        </p:txBody>
      </p:sp>
      <p:sp>
        <p:nvSpPr>
          <p:cNvPr id="18" name="文本占位符 17"/>
          <p:cNvSpPr>
            <a:spLocks noGrp="1"/>
          </p:cNvSpPr>
          <p:nvPr>
            <p:ph type="body" sz="quarter" idx="25"/>
          </p:nvPr>
        </p:nvSpPr>
        <p:spPr/>
        <p:txBody>
          <a:bodyPr>
            <a:normAutofit fontScale="60000"/>
          </a:bodyPr>
          <a:p>
            <a:r>
              <a:rPr lang="zh-CN" altLang="en-US">
                <a:sym typeface="+mn-ea"/>
              </a:rPr>
              <a:t>四川省实验区</a:t>
            </a:r>
            <a:r>
              <a:rPr lang="zh-CN" altLang="en-US">
                <a:sym typeface="+mn-ea"/>
              </a:rPr>
              <a:t>建设情况</a:t>
            </a:r>
            <a:endParaRPr lang="zh-CN" altLang="en-US"/>
          </a:p>
          <a:p>
            <a:endParaRPr lang="zh-CN" altLang="en-US"/>
          </a:p>
        </p:txBody>
      </p:sp>
      <p:sp>
        <p:nvSpPr>
          <p:cNvPr id="20" name="文本占位符 19"/>
          <p:cNvSpPr>
            <a:spLocks noGrp="1"/>
          </p:cNvSpPr>
          <p:nvPr>
            <p:ph type="body" sz="quarter" idx="27"/>
          </p:nvPr>
        </p:nvSpPr>
        <p:spPr>
          <a:xfrm>
            <a:off x="1354128" y="651063"/>
            <a:ext cx="9385300" cy="963612"/>
          </a:xfrm>
        </p:spPr>
        <p:txBody>
          <a:bodyPr/>
          <a:p>
            <a:r>
              <a:rPr lang="zh-CN" altLang="en-US"/>
              <a:t>落地现状</a:t>
            </a:r>
            <a:endParaRPr lang="zh-CN" altLang="en-US"/>
          </a:p>
        </p:txBody>
      </p:sp>
      <p:sp>
        <p:nvSpPr>
          <p:cNvPr id="21" name="矩形 20"/>
          <p:cNvSpPr/>
          <p:nvPr/>
        </p:nvSpPr>
        <p:spPr>
          <a:xfrm>
            <a:off x="535940" y="4921250"/>
            <a:ext cx="764794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800"/>
              <a:t>德阳市旌阳区</a:t>
            </a:r>
            <a:endParaRPr lang="zh-CN" altLang="en-US" sz="2800"/>
          </a:p>
        </p:txBody>
      </p:sp>
      <p:sp>
        <p:nvSpPr>
          <p:cNvPr id="22" name="矩形 21"/>
          <p:cNvSpPr/>
          <p:nvPr/>
        </p:nvSpPr>
        <p:spPr>
          <a:xfrm>
            <a:off x="8355330" y="3309620"/>
            <a:ext cx="764794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800"/>
              <a:t>成都市双流区</a:t>
            </a:r>
            <a:endParaRPr lang="zh-CN" altLang="en-US" sz="2800"/>
          </a:p>
        </p:txBody>
      </p:sp>
      <p:sp>
        <p:nvSpPr>
          <p:cNvPr id="23" name="矩形 22"/>
          <p:cNvSpPr/>
          <p:nvPr/>
        </p:nvSpPr>
        <p:spPr>
          <a:xfrm>
            <a:off x="16183610" y="4930140"/>
            <a:ext cx="7647940" cy="1193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800"/>
              <a:t>宜宾市南溪区</a:t>
            </a:r>
            <a:endParaRPr lang="zh-CN" altLang="en-US" sz="2800"/>
          </a:p>
        </p:txBody>
      </p:sp>
    </p:spTree>
    <p:custDataLst>
      <p:tags r:id="rId1"/>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图片占位符 8"/>
          <p:cNvSpPr>
            <a:spLocks noGrp="1"/>
          </p:cNvSpPr>
          <p:nvPr/>
        </p:nvSpPr>
        <p:spPr>
          <a:xfrm>
            <a:off x="1718945" y="4206875"/>
            <a:ext cx="6461760" cy="5339080"/>
          </a:xfrm>
          <a:prstGeom prst="rect">
            <a:avLst/>
          </a:prstGeom>
          <a:solidFill>
            <a:schemeClr val="accent3">
              <a:lumMod val="60000"/>
              <a:lumOff val="40000"/>
            </a:schemeClr>
          </a:solidFill>
          <a:ln>
            <a:noFill/>
          </a:ln>
        </p:spPr>
        <p:style>
          <a:lnRef idx="1">
            <a:schemeClr val="accent4"/>
          </a:lnRef>
          <a:fillRef idx="2">
            <a:schemeClr val="accent4"/>
          </a:fillRef>
          <a:effectRef idx="1">
            <a:schemeClr val="accent4"/>
          </a:effectRef>
          <a:fontRef idx="minor">
            <a:schemeClr val="dk1"/>
          </a:fontRef>
        </p:style>
        <p:txBody>
          <a:bodyPr/>
          <a:p>
            <a:pPr indent="0">
              <a:buFont typeface="Arial" panose="020B0604020202020204" pitchFamily="34" charset="0"/>
              <a:buNone/>
            </a:pPr>
            <a:endParaRPr lang="zh-CN" altLang="en-US" sz="2800"/>
          </a:p>
        </p:txBody>
      </p:sp>
      <p:sp>
        <p:nvSpPr>
          <p:cNvPr id="21" name="图片占位符 11"/>
          <p:cNvSpPr>
            <a:spLocks noGrp="1"/>
          </p:cNvSpPr>
          <p:nvPr/>
        </p:nvSpPr>
        <p:spPr>
          <a:xfrm>
            <a:off x="8997950" y="4248785"/>
            <a:ext cx="6461760" cy="5339080"/>
          </a:xfrm>
          <a:prstGeom prst="rect">
            <a:avLst/>
          </a:prstGeom>
          <a:solidFill>
            <a:schemeClr val="accent3">
              <a:lumMod val="60000"/>
              <a:lumOff val="40000"/>
            </a:schemeClr>
          </a:solidFill>
          <a:ln>
            <a:noFill/>
          </a:ln>
        </p:spPr>
        <p:style>
          <a:lnRef idx="1">
            <a:schemeClr val="accent4"/>
          </a:lnRef>
          <a:fillRef idx="2">
            <a:schemeClr val="accent4"/>
          </a:fillRef>
          <a:effectRef idx="1">
            <a:schemeClr val="accent4"/>
          </a:effectRef>
          <a:fontRef idx="minor">
            <a:schemeClr val="dk1"/>
          </a:fontRef>
        </p:style>
      </p:sp>
      <p:sp>
        <p:nvSpPr>
          <p:cNvPr id="22" name="图片占位符 15"/>
          <p:cNvSpPr>
            <a:spLocks noGrp="1"/>
          </p:cNvSpPr>
          <p:nvPr/>
        </p:nvSpPr>
        <p:spPr>
          <a:xfrm>
            <a:off x="16189960" y="4206875"/>
            <a:ext cx="6461760" cy="5339080"/>
          </a:xfrm>
          <a:prstGeom prst="rect">
            <a:avLst/>
          </a:prstGeom>
          <a:solidFill>
            <a:schemeClr val="accent3">
              <a:lumMod val="60000"/>
              <a:lumOff val="40000"/>
            </a:schemeClr>
          </a:solidFill>
          <a:ln>
            <a:noFill/>
          </a:ln>
        </p:spPr>
        <p:style>
          <a:lnRef idx="1">
            <a:schemeClr val="accent4"/>
          </a:lnRef>
          <a:fillRef idx="2">
            <a:schemeClr val="accent4"/>
          </a:fillRef>
          <a:effectRef idx="1">
            <a:schemeClr val="accent4"/>
          </a:effectRef>
          <a:fontRef idx="minor">
            <a:schemeClr val="dk1"/>
          </a:fontRef>
        </p:style>
        <p:txBody>
          <a:bodyPr/>
          <a:p>
            <a:endParaRPr lang="zh-CN" altLang="en-US">
              <a:cs typeface="+mn-lt"/>
            </a:endParaRPr>
          </a:p>
        </p:txBody>
      </p:sp>
      <p:sp>
        <p:nvSpPr>
          <p:cNvPr id="13" name="文本占位符 12"/>
          <p:cNvSpPr>
            <a:spLocks noGrp="1"/>
          </p:cNvSpPr>
          <p:nvPr>
            <p:ph type="body" sz="quarter" idx="17"/>
          </p:nvPr>
        </p:nvSpPr>
        <p:spPr>
          <a:xfrm>
            <a:off x="1203325" y="1756579"/>
            <a:ext cx="21701125" cy="1047582"/>
          </a:xfrm>
        </p:spPr>
        <p:txBody>
          <a:bodyPr>
            <a:normAutofit fontScale="90000" lnSpcReduction="20000"/>
          </a:bodyPr>
          <a:p>
            <a:r>
              <a:rPr lang="zh-CN" altLang="en-US">
                <a:sym typeface="+mn-ea"/>
              </a:rPr>
              <a:t>德阳市旌阳区实验区</a:t>
            </a:r>
            <a:r>
              <a:rPr lang="zh-CN" altLang="en-US">
                <a:sym typeface="+mn-ea"/>
              </a:rPr>
              <a:t>建设内容</a:t>
            </a:r>
            <a:endParaRPr lang="zh-CN" altLang="en-US"/>
          </a:p>
        </p:txBody>
      </p:sp>
      <p:sp>
        <p:nvSpPr>
          <p:cNvPr id="6" name="文本占位符 5"/>
          <p:cNvSpPr>
            <a:spLocks noGrp="1"/>
          </p:cNvSpPr>
          <p:nvPr>
            <p:ph type="body" sz="quarter" idx="27"/>
          </p:nvPr>
        </p:nvSpPr>
        <p:spPr>
          <a:xfrm>
            <a:off x="1272213" y="645348"/>
            <a:ext cx="9385300" cy="963612"/>
          </a:xfrm>
        </p:spPr>
        <p:txBody>
          <a:bodyPr>
            <a:normAutofit lnSpcReduction="10000"/>
          </a:bodyPr>
          <a:p>
            <a:r>
              <a:rPr lang="zh-CN" altLang="en-US">
                <a:sym typeface="+mn-ea"/>
              </a:rPr>
              <a:t>落地现状</a:t>
            </a:r>
            <a:endParaRPr lang="zh-CN" altLang="en-US"/>
          </a:p>
          <a:p>
            <a:endParaRPr lang="zh-CN" altLang="en-US"/>
          </a:p>
        </p:txBody>
      </p:sp>
      <p:sp>
        <p:nvSpPr>
          <p:cNvPr id="8" name="文本占位符 7"/>
          <p:cNvSpPr>
            <a:spLocks noGrp="1"/>
          </p:cNvSpPr>
          <p:nvPr>
            <p:ph type="body" sz="quarter" idx="29"/>
          </p:nvPr>
        </p:nvSpPr>
        <p:spPr>
          <a:xfrm>
            <a:off x="1718945" y="9660255"/>
            <a:ext cx="6461760" cy="992505"/>
          </a:xfrm>
        </p:spPr>
        <p:txBody>
          <a:bodyPr/>
          <a:p>
            <a:r>
              <a:rPr lang="zh-CN" altLang="en-US"/>
              <a:t>双师课堂</a:t>
            </a:r>
            <a:endParaRPr lang="zh-CN" altLang="en-US"/>
          </a:p>
        </p:txBody>
      </p:sp>
      <p:sp>
        <p:nvSpPr>
          <p:cNvPr id="11" name="文本占位符 10"/>
          <p:cNvSpPr>
            <a:spLocks noGrp="1"/>
          </p:cNvSpPr>
          <p:nvPr>
            <p:ph type="body" sz="quarter" idx="36"/>
          </p:nvPr>
        </p:nvSpPr>
        <p:spPr>
          <a:xfrm>
            <a:off x="8998585" y="9629775"/>
            <a:ext cx="6461125" cy="960755"/>
          </a:xfrm>
        </p:spPr>
        <p:txBody>
          <a:bodyPr/>
          <a:p>
            <a:r>
              <a:rPr lang="zh-CN" altLang="en-US"/>
              <a:t>学科、骨干、种子三级教师专项培养服务</a:t>
            </a:r>
            <a:endParaRPr lang="zh-CN" altLang="en-US"/>
          </a:p>
        </p:txBody>
      </p:sp>
      <p:sp>
        <p:nvSpPr>
          <p:cNvPr id="15" name="文本占位符 14"/>
          <p:cNvSpPr>
            <a:spLocks noGrp="1"/>
          </p:cNvSpPr>
          <p:nvPr>
            <p:ph type="body" sz="quarter" idx="40"/>
          </p:nvPr>
        </p:nvSpPr>
        <p:spPr>
          <a:xfrm>
            <a:off x="16189325" y="9567545"/>
            <a:ext cx="6461760" cy="1085215"/>
          </a:xfrm>
        </p:spPr>
        <p:txBody>
          <a:bodyPr/>
          <a:p>
            <a:r>
              <a:rPr lang="zh-CN" altLang="en-US"/>
              <a:t>在线教学平台软件服务</a:t>
            </a:r>
            <a:endParaRPr lang="zh-CN" altLang="en-US"/>
          </a:p>
        </p:txBody>
      </p:sp>
      <p:sp>
        <p:nvSpPr>
          <p:cNvPr id="26" name="文本占位符 2"/>
          <p:cNvSpPr/>
          <p:nvPr/>
        </p:nvSpPr>
        <p:spPr>
          <a:xfrm>
            <a:off x="1779905" y="4255770"/>
            <a:ext cx="6261735" cy="5248910"/>
          </a:xfrm>
          <a:prstGeom prst="rect">
            <a:avLst/>
          </a:prstGeom>
        </p:spPr>
        <p:txBody>
          <a:bodyPr vert="horz" lIns="90000" tIns="46800" rIns="90000" bIns="46800" rtlCol="0">
            <a:normAutofit lnSpcReduction="1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2000"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pPr marL="342900" indent="-342900" algn="l">
              <a:buFont typeface="Arial" panose="020B0604020202020204" pitchFamily="34" charset="0"/>
              <a:buChar char="•"/>
            </a:pPr>
            <a:r>
              <a:rPr sz="2800"/>
              <a:t>为小学、初中学生及教师提供在线作业辅导平台，覆盖不同学习阶段的各学科知识能力检测需求</a:t>
            </a:r>
            <a:endParaRPr sz="2800"/>
          </a:p>
          <a:p>
            <a:pPr marL="342900" indent="-342900" algn="l">
              <a:buFont typeface="Arial" panose="020B0604020202020204" pitchFamily="34" charset="0"/>
              <a:buChar char="•"/>
            </a:pPr>
            <a:r>
              <a:rPr sz="2800"/>
              <a:t>提供作业管理、在线教学等功能帮助教师高效发布作业，自动批阅作业，快速统计作业完成情况报告</a:t>
            </a:r>
            <a:r>
              <a:rPr lang="zh-CN" altLang="en-US"/>
              <a:t>    </a:t>
            </a:r>
            <a:endParaRPr lang="zh-CN" altLang="en-US"/>
          </a:p>
          <a:p>
            <a:pPr algn="l"/>
            <a:r>
              <a:rPr lang="zh-CN" altLang="en-US"/>
              <a:t>      </a:t>
            </a:r>
            <a:endParaRPr lang="zh-CN" altLang="en-US"/>
          </a:p>
        </p:txBody>
      </p:sp>
      <p:sp>
        <p:nvSpPr>
          <p:cNvPr id="27" name="文本占位符 2"/>
          <p:cNvSpPr/>
          <p:nvPr/>
        </p:nvSpPr>
        <p:spPr>
          <a:xfrm>
            <a:off x="8998585" y="4293870"/>
            <a:ext cx="6261735" cy="5248910"/>
          </a:xfrm>
          <a:prstGeom prst="rect">
            <a:avLst/>
          </a:prstGeom>
        </p:spPr>
        <p:txBody>
          <a:bodyPr vert="horz" lIns="90000" tIns="46800" rIns="90000" bIns="46800" rtlCol="0">
            <a:normAutofit/>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2000"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pPr marL="342900" indent="-342900" algn="l">
              <a:buFont typeface="Arial" panose="020B0604020202020204" pitchFamily="34" charset="0"/>
              <a:buChar char="•"/>
            </a:pPr>
            <a:r>
              <a:rPr sz="2800"/>
              <a:t>为全区小学、初中教师提供教师培训，包括学科教师入职培训、骨干教师提升培训和种子教师培养计划。同时提供联合磨课、教研，与本区教师进行课程共建</a:t>
            </a:r>
            <a:r>
              <a:rPr lang="zh-CN" sz="2800"/>
              <a:t>。</a:t>
            </a:r>
            <a:endParaRPr lang="zh-CN" sz="2800"/>
          </a:p>
          <a:p>
            <a:pPr marL="342900" indent="-342900" algn="l">
              <a:buFont typeface="Arial" panose="020B0604020202020204" pitchFamily="34" charset="0"/>
              <a:buChar char="•"/>
            </a:pPr>
            <a:r>
              <a:rPr sz="2800"/>
              <a:t>服务期为 3 年</a:t>
            </a:r>
            <a:r>
              <a:rPr lang="zh-CN" sz="2800"/>
              <a:t>。</a:t>
            </a:r>
            <a:r>
              <a:rPr lang="zh-CN" altLang="en-US"/>
              <a:t>      </a:t>
            </a:r>
            <a:endParaRPr lang="zh-CN" altLang="en-US"/>
          </a:p>
        </p:txBody>
      </p:sp>
      <p:sp>
        <p:nvSpPr>
          <p:cNvPr id="28" name="文本占位符 2"/>
          <p:cNvSpPr/>
          <p:nvPr/>
        </p:nvSpPr>
        <p:spPr>
          <a:xfrm>
            <a:off x="16228060" y="4269105"/>
            <a:ext cx="6261735" cy="5248910"/>
          </a:xfrm>
          <a:prstGeom prst="rect">
            <a:avLst/>
          </a:prstGeom>
        </p:spPr>
        <p:txBody>
          <a:bodyPr vert="horz" lIns="90000" tIns="46800" rIns="90000" bIns="46800" rtlCol="0">
            <a:normAutofit lnSpcReduction="20000"/>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2000"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pPr marL="342900" indent="-342900" algn="l">
              <a:buFont typeface="Arial" panose="020B0604020202020204" pitchFamily="34" charset="0"/>
              <a:buChar char="•"/>
            </a:pPr>
            <a:r>
              <a:rPr sz="2800"/>
              <a:t>为全区小学、初中学生、家长及教师提供家校互动平台以及移动端软件服务，为教师提供多种便捷的家校互动工具</a:t>
            </a:r>
            <a:r>
              <a:rPr lang="zh-CN" sz="2800"/>
              <a:t>。</a:t>
            </a:r>
            <a:endParaRPr lang="zh-CN" sz="2800"/>
          </a:p>
          <a:p>
            <a:pPr marL="342900" indent="-342900" algn="l">
              <a:buClrTx/>
              <a:buSzTx/>
              <a:buFont typeface="Arial" panose="020B0604020202020204" pitchFamily="34" charset="0"/>
              <a:buChar char="•"/>
            </a:pPr>
            <a:r>
              <a:rPr sz="2800"/>
              <a:t>为小学、初中学生及教师提供在线教学互动平台，可以进行选排课管理、互导管理和学生评价等功能。</a:t>
            </a:r>
            <a:endParaRPr sz="2800"/>
          </a:p>
          <a:p>
            <a:pPr marL="342900" indent="-342900" algn="l">
              <a:buClrTx/>
              <a:buSzTx/>
              <a:buFont typeface="Arial" panose="020B0604020202020204" pitchFamily="34" charset="0"/>
              <a:buChar char="•"/>
            </a:pPr>
            <a:r>
              <a:rPr sz="2800"/>
              <a:t>为小学、初中学生及教师提供在线作业辅导平台</a:t>
            </a:r>
            <a:r>
              <a:rPr lang="zh-CN" sz="2800"/>
              <a:t>。</a:t>
            </a:r>
            <a:r>
              <a:rPr lang="zh-CN" altLang="en-US"/>
              <a:t> </a:t>
            </a:r>
            <a:endParaRPr lang="zh-CN" altLang="en-US"/>
          </a:p>
          <a:p>
            <a:pPr algn="l"/>
            <a:r>
              <a:rPr lang="zh-CN" altLang="en-US"/>
              <a:t>      </a:t>
            </a:r>
            <a:endParaRPr lang="zh-CN" altLang="en-US"/>
          </a:p>
        </p:txBody>
      </p:sp>
    </p:spTree>
    <p:custDataLst>
      <p:tags r:id="rId1"/>
    </p:custData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占位符 5"/>
          <p:cNvSpPr>
            <a:spLocks noGrp="1"/>
          </p:cNvSpPr>
          <p:nvPr>
            <p:ph type="body" sz="quarter" idx="24"/>
          </p:nvPr>
        </p:nvSpPr>
        <p:spPr>
          <a:xfrm>
            <a:off x="3081655" y="8867140"/>
            <a:ext cx="6165850" cy="2497455"/>
          </a:xfrm>
          <a:solidFill>
            <a:schemeClr val="accent3">
              <a:lumMod val="20000"/>
              <a:lumOff val="80000"/>
            </a:schemeClr>
          </a:solidFill>
        </p:spPr>
        <p:txBody>
          <a:bodyPr>
            <a:normAutofit/>
          </a:bodyPr>
          <a:p>
            <a:pPr marL="457200" indent="-457200">
              <a:buFont typeface="Arial" panose="020B0604020202020204" pitchFamily="34" charset="0"/>
              <a:buChar char="•"/>
            </a:pPr>
            <a:r>
              <a:rPr lang="zh-CN" altLang="en-US" sz="2800">
                <a:solidFill>
                  <a:schemeClr val="tx1"/>
                </a:solidFill>
              </a:rPr>
              <a:t>从川内三大实验区项目建设情况来看，虽在中央政策中强调了建设</a:t>
            </a:r>
            <a:r>
              <a:rPr lang="en-US" altLang="zh-CN" sz="2800">
                <a:solidFill>
                  <a:schemeClr val="tx1"/>
                </a:solidFill>
              </a:rPr>
              <a:t>“</a:t>
            </a:r>
            <a:r>
              <a:rPr lang="zh-CN" altLang="en-US" sz="2800">
                <a:solidFill>
                  <a:schemeClr val="tx1"/>
                </a:solidFill>
              </a:rPr>
              <a:t>学籍身份证</a:t>
            </a:r>
            <a:r>
              <a:rPr lang="en-US" altLang="zh-CN" sz="2800">
                <a:solidFill>
                  <a:schemeClr val="tx1"/>
                </a:solidFill>
              </a:rPr>
              <a:t>”</a:t>
            </a:r>
            <a:r>
              <a:rPr lang="zh-CN" altLang="en-US" sz="2800">
                <a:solidFill>
                  <a:schemeClr val="tx1"/>
                </a:solidFill>
              </a:rPr>
              <a:t>，但是在各地建设范围均未涉及到。</a:t>
            </a:r>
            <a:endParaRPr lang="zh-CN" altLang="en-US" sz="2800">
              <a:solidFill>
                <a:schemeClr val="tx1"/>
              </a:solidFill>
            </a:endParaRPr>
          </a:p>
        </p:txBody>
      </p:sp>
      <p:sp>
        <p:nvSpPr>
          <p:cNvPr id="16" name="文本占位符 15"/>
          <p:cNvSpPr>
            <a:spLocks noGrp="1"/>
          </p:cNvSpPr>
          <p:nvPr>
            <p:ph type="body" sz="quarter" idx="30"/>
          </p:nvPr>
        </p:nvSpPr>
        <p:spPr/>
        <p:txBody>
          <a:bodyPr>
            <a:normAutofit lnSpcReduction="10000"/>
          </a:bodyPr>
          <a:p>
            <a:r>
              <a:rPr lang="zh-CN" altLang="en-US"/>
              <a:t>案例概述</a:t>
            </a:r>
            <a:endParaRPr lang="zh-CN" altLang="en-US"/>
          </a:p>
        </p:txBody>
      </p:sp>
      <p:sp>
        <p:nvSpPr>
          <p:cNvPr id="17" name="文本占位符 16"/>
          <p:cNvSpPr>
            <a:spLocks noGrp="1"/>
          </p:cNvSpPr>
          <p:nvPr>
            <p:ph type="body" sz="quarter" idx="31"/>
          </p:nvPr>
        </p:nvSpPr>
        <p:spPr/>
        <p:txBody>
          <a:bodyPr>
            <a:normAutofit lnSpcReduction="10000"/>
          </a:bodyPr>
          <a:p>
            <a:r>
              <a:rPr lang="zh-CN" altLang="en-US"/>
              <a:t>原因追溯</a:t>
            </a:r>
            <a:endParaRPr lang="zh-CN" altLang="en-US"/>
          </a:p>
        </p:txBody>
      </p:sp>
      <p:sp>
        <p:nvSpPr>
          <p:cNvPr id="18" name="文本占位符 17"/>
          <p:cNvSpPr>
            <a:spLocks noGrp="1"/>
          </p:cNvSpPr>
          <p:nvPr>
            <p:ph type="body" sz="quarter" idx="32"/>
          </p:nvPr>
        </p:nvSpPr>
        <p:spPr/>
        <p:txBody>
          <a:bodyPr>
            <a:normAutofit lnSpcReduction="10000"/>
          </a:bodyPr>
          <a:p>
            <a:r>
              <a:rPr lang="zh-CN" altLang="en-US">
                <a:solidFill>
                  <a:schemeClr val="bg1"/>
                </a:solidFill>
                <a:sym typeface="+mn-ea"/>
              </a:rPr>
              <a:t>教育统一身份</a:t>
            </a:r>
            <a:endParaRPr lang="zh-CN" altLang="en-US">
              <a:solidFill>
                <a:schemeClr val="bg1"/>
              </a:solidFill>
              <a:sym typeface="+mn-ea"/>
            </a:endParaRPr>
          </a:p>
        </p:txBody>
      </p:sp>
      <p:sp>
        <p:nvSpPr>
          <p:cNvPr id="19" name="文本占位符 18"/>
          <p:cNvSpPr>
            <a:spLocks noGrp="1"/>
          </p:cNvSpPr>
          <p:nvPr>
            <p:ph type="body" sz="quarter" idx="13"/>
          </p:nvPr>
        </p:nvSpPr>
        <p:spPr>
          <a:xfrm>
            <a:off x="1203325" y="1447969"/>
            <a:ext cx="21701125" cy="1047582"/>
          </a:xfrm>
        </p:spPr>
        <p:txBody>
          <a:bodyPr>
            <a:normAutofit fontScale="90000" lnSpcReduction="20000"/>
          </a:bodyPr>
          <a:p>
            <a:r>
              <a:rPr lang="zh-CN" altLang="en-US">
                <a:sym typeface="+mn-ea"/>
              </a:rPr>
              <a:t>新型教与学模式实验区</a:t>
            </a:r>
            <a:r>
              <a:rPr lang="zh-CN" altLang="en-US">
                <a:sym typeface="+mn-ea"/>
              </a:rPr>
              <a:t>案例总结</a:t>
            </a:r>
            <a:endParaRPr lang="zh-CN" altLang="en-US"/>
          </a:p>
        </p:txBody>
      </p:sp>
      <p:sp>
        <p:nvSpPr>
          <p:cNvPr id="24" name="文本占位符 23"/>
          <p:cNvSpPr>
            <a:spLocks noGrp="1"/>
          </p:cNvSpPr>
          <p:nvPr>
            <p:ph type="body" sz="quarter" idx="33"/>
          </p:nvPr>
        </p:nvSpPr>
        <p:spPr>
          <a:xfrm>
            <a:off x="1203633" y="563433"/>
            <a:ext cx="9385300" cy="963612"/>
          </a:xfrm>
        </p:spPr>
        <p:txBody>
          <a:bodyPr/>
          <a:p>
            <a:r>
              <a:rPr lang="zh-CN" altLang="en-US"/>
              <a:t>落地现状</a:t>
            </a:r>
            <a:endParaRPr lang="zh-CN" altLang="en-US"/>
          </a:p>
        </p:txBody>
      </p:sp>
      <p:sp>
        <p:nvSpPr>
          <p:cNvPr id="30" name="文本占位符 5"/>
          <p:cNvSpPr>
            <a:spLocks noGrp="1"/>
          </p:cNvSpPr>
          <p:nvPr/>
        </p:nvSpPr>
        <p:spPr>
          <a:xfrm>
            <a:off x="9847580" y="2912745"/>
            <a:ext cx="6165850" cy="3068320"/>
          </a:xfrm>
          <a:prstGeom prst="rect">
            <a:avLst/>
          </a:prstGeom>
          <a:solidFill>
            <a:schemeClr val="accent3">
              <a:lumMod val="20000"/>
              <a:lumOff val="80000"/>
            </a:schemeClr>
          </a:solidFill>
        </p:spPr>
        <p:txBody>
          <a:bodyPr vert="horz" lIns="90000" tIns="46800" rIns="90000" bIns="46800" rtlCol="0">
            <a:normAutofit fontScale="90000" lnSpcReduction="20000"/>
          </a:bodyPr>
          <a:lstStyle>
            <a:lvl1pPr marL="0" indent="0" algn="l" defTabSz="1809115" rtl="0" eaLnBrk="1" fontAlgn="auto" latinLnBrk="0" hangingPunct="1">
              <a:lnSpc>
                <a:spcPct val="130000"/>
              </a:lnSpc>
              <a:spcBef>
                <a:spcPct val="1000"/>
              </a:spcBef>
              <a:spcAft>
                <a:spcPts val="1000"/>
              </a:spcAft>
              <a:buFont typeface="Wingdings" panose="05000000000000000000" charset="0"/>
              <a:buNone/>
              <a:defRPr sz="3000" u="none" strike="noStrike" kern="1200" cap="none" spc="150" normalizeH="0" baseline="0">
                <a:solidFill>
                  <a:schemeClr val="tx2"/>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pPr marL="457200" indent="-457200">
              <a:buFont typeface="Arial" panose="020B0604020202020204" pitchFamily="34" charset="0"/>
              <a:buChar char="•"/>
            </a:pPr>
            <a:r>
              <a:rPr lang="zh-CN" altLang="en-US">
                <a:solidFill>
                  <a:schemeClr val="tx1"/>
                </a:solidFill>
              </a:rPr>
              <a:t>由于各学习阶段的学籍管理信息化系统属于省级</a:t>
            </a:r>
            <a:r>
              <a:rPr lang="en-US" altLang="zh-CN">
                <a:solidFill>
                  <a:schemeClr val="tx1"/>
                </a:solidFill>
              </a:rPr>
              <a:t>/</a:t>
            </a:r>
            <a:r>
              <a:rPr lang="zh-CN" altLang="en-US">
                <a:solidFill>
                  <a:schemeClr val="tx1"/>
                </a:solidFill>
              </a:rPr>
              <a:t>国家级平台，在区县实验区在</a:t>
            </a:r>
            <a:r>
              <a:rPr lang="zh-CN" altLang="en-US">
                <a:solidFill>
                  <a:schemeClr val="tx1"/>
                </a:solidFill>
              </a:rPr>
              <a:t>权限上有很大限制。</a:t>
            </a:r>
            <a:endParaRPr lang="zh-CN" altLang="en-US">
              <a:solidFill>
                <a:schemeClr val="tx1"/>
              </a:solidFill>
            </a:endParaRPr>
          </a:p>
          <a:p>
            <a:pPr marL="457200" indent="-457200">
              <a:buFont typeface="Arial" panose="020B0604020202020204" pitchFamily="34" charset="0"/>
              <a:buChar char="•"/>
            </a:pPr>
            <a:r>
              <a:rPr lang="zh-CN" altLang="en-US">
                <a:solidFill>
                  <a:schemeClr val="tx1"/>
                </a:solidFill>
              </a:rPr>
              <a:t>相关政策均是近几年颁布，各地落地需根据其教育信息化水平、经济水平制定</a:t>
            </a:r>
            <a:r>
              <a:rPr lang="zh-CN" altLang="en-US">
                <a:solidFill>
                  <a:schemeClr val="tx1"/>
                </a:solidFill>
              </a:rPr>
              <a:t>多阶段的落地方案。</a:t>
            </a:r>
            <a:endParaRPr lang="zh-CN" altLang="en-US">
              <a:solidFill>
                <a:schemeClr val="tx1"/>
              </a:solidFill>
            </a:endParaRPr>
          </a:p>
        </p:txBody>
      </p:sp>
      <p:sp>
        <p:nvSpPr>
          <p:cNvPr id="31" name="文本占位符 5"/>
          <p:cNvSpPr>
            <a:spLocks noGrp="1"/>
          </p:cNvSpPr>
          <p:nvPr/>
        </p:nvSpPr>
        <p:spPr>
          <a:xfrm>
            <a:off x="16179165" y="8867140"/>
            <a:ext cx="6165850" cy="2497455"/>
          </a:xfrm>
          <a:prstGeom prst="rect">
            <a:avLst/>
          </a:prstGeom>
          <a:solidFill>
            <a:schemeClr val="accent3">
              <a:lumMod val="20000"/>
              <a:lumOff val="80000"/>
            </a:schemeClr>
          </a:solidFill>
        </p:spPr>
        <p:txBody>
          <a:bodyPr vert="horz" lIns="90000" tIns="46800" rIns="90000" bIns="46800" rtlCol="0">
            <a:normAutofit/>
          </a:bodyPr>
          <a:lstStyle>
            <a:lvl1pPr marL="0" indent="0" algn="l" defTabSz="1809115" rtl="0" eaLnBrk="1" fontAlgn="auto" latinLnBrk="0" hangingPunct="1">
              <a:lnSpc>
                <a:spcPct val="130000"/>
              </a:lnSpc>
              <a:spcBef>
                <a:spcPct val="1000"/>
              </a:spcBef>
              <a:spcAft>
                <a:spcPts val="1000"/>
              </a:spcAft>
              <a:buFont typeface="Wingdings" panose="05000000000000000000" charset="0"/>
              <a:buNone/>
              <a:defRPr sz="3000" u="none" strike="noStrike" kern="1200" cap="none" spc="150" normalizeH="0" baseline="0">
                <a:solidFill>
                  <a:schemeClr val="tx2"/>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pPr marL="457200" indent="-457200">
              <a:buFont typeface="Arial" panose="020B0604020202020204" pitchFamily="34" charset="0"/>
              <a:buChar char="•"/>
            </a:pPr>
            <a:r>
              <a:rPr lang="en-US" altLang="zh-CN" sz="2800">
                <a:solidFill>
                  <a:schemeClr val="tx1"/>
                </a:solidFill>
                <a:sym typeface="+mn-ea"/>
              </a:rPr>
              <a:t>“</a:t>
            </a:r>
            <a:r>
              <a:rPr lang="zh-CN" altLang="en-US" sz="2800">
                <a:solidFill>
                  <a:schemeClr val="tx1"/>
                </a:solidFill>
                <a:sym typeface="+mn-ea"/>
              </a:rPr>
              <a:t>学籍身份证</a:t>
            </a:r>
            <a:r>
              <a:rPr lang="en-US" altLang="zh-CN" sz="2800">
                <a:solidFill>
                  <a:schemeClr val="tx1"/>
                </a:solidFill>
                <a:sym typeface="+mn-ea"/>
              </a:rPr>
              <a:t>”</a:t>
            </a:r>
            <a:r>
              <a:rPr lang="zh-CN" altLang="en-US" sz="2800">
                <a:solidFill>
                  <a:schemeClr val="tx1"/>
                </a:solidFill>
                <a:sym typeface="+mn-ea"/>
              </a:rPr>
              <a:t>是教育统一身份的一种实现方式，根据现阶段调研情况来看，</a:t>
            </a:r>
            <a:r>
              <a:rPr lang="zh-CN" altLang="en-US" sz="2800">
                <a:solidFill>
                  <a:schemeClr val="tx1"/>
                </a:solidFill>
                <a:sym typeface="+mn-ea"/>
              </a:rPr>
              <a:t>类似</a:t>
            </a:r>
            <a:r>
              <a:rPr lang="en-US" altLang="zh-CN" sz="2800">
                <a:solidFill>
                  <a:schemeClr val="tx1"/>
                </a:solidFill>
                <a:sym typeface="+mn-ea"/>
              </a:rPr>
              <a:t>“</a:t>
            </a:r>
            <a:r>
              <a:rPr lang="zh-CN" altLang="en-US" sz="2800">
                <a:solidFill>
                  <a:schemeClr val="tx1"/>
                </a:solidFill>
                <a:sym typeface="+mn-ea"/>
              </a:rPr>
              <a:t>学籍身份证</a:t>
            </a:r>
            <a:r>
              <a:rPr lang="en-US" altLang="zh-CN" sz="2800">
                <a:solidFill>
                  <a:schemeClr val="tx1"/>
                </a:solidFill>
                <a:sym typeface="+mn-ea"/>
              </a:rPr>
              <a:t>”</a:t>
            </a:r>
            <a:r>
              <a:rPr lang="zh-CN" altLang="en-US" sz="2800">
                <a:solidFill>
                  <a:schemeClr val="tx1"/>
                </a:solidFill>
                <a:sym typeface="+mn-ea"/>
              </a:rPr>
              <a:t>落地案例</a:t>
            </a:r>
            <a:r>
              <a:rPr lang="zh-CN" altLang="en-US" sz="2800">
                <a:solidFill>
                  <a:schemeClr val="tx1"/>
                </a:solidFill>
                <a:sym typeface="+mn-ea"/>
              </a:rPr>
              <a:t>还处于真空阶段。</a:t>
            </a:r>
            <a:endParaRPr lang="zh-CN" altLang="en-US" sz="2800">
              <a:solidFill>
                <a:schemeClr val="tx1"/>
              </a:solidFill>
            </a:endParaRPr>
          </a:p>
        </p:txBody>
      </p:sp>
    </p:spTree>
    <p:custDataLst>
      <p:tags r:id="rId1"/>
    </p:custData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07</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优势分析</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文本占位符 32"/>
          <p:cNvSpPr>
            <a:spLocks noGrp="1"/>
          </p:cNvSpPr>
          <p:nvPr>
            <p:ph type="body" sz="quarter" idx="31"/>
          </p:nvPr>
        </p:nvSpPr>
        <p:spPr>
          <a:xfrm>
            <a:off x="1261418" y="562798"/>
            <a:ext cx="9385300" cy="963612"/>
          </a:xfrm>
        </p:spPr>
        <p:txBody>
          <a:bodyPr>
            <a:normAutofit lnSpcReduction="10000"/>
          </a:bodyPr>
          <a:p>
            <a:r>
              <a:rPr lang="zh-CN" altLang="en-US"/>
              <a:t>优势分析</a:t>
            </a:r>
            <a:endParaRPr lang="zh-CN" altLang="en-US"/>
          </a:p>
        </p:txBody>
      </p:sp>
      <p:sp>
        <p:nvSpPr>
          <p:cNvPr id="13" name="文本占位符 12"/>
          <p:cNvSpPr>
            <a:spLocks noGrp="1"/>
          </p:cNvSpPr>
          <p:nvPr>
            <p:ph type="body" sz="quarter" idx="13"/>
          </p:nvPr>
        </p:nvSpPr>
        <p:spPr/>
        <p:txBody>
          <a:bodyPr>
            <a:normAutofit fontScale="90000" lnSpcReduction="20000"/>
          </a:bodyPr>
          <a:p>
            <a:r>
              <a:rPr lang="zh-CN" altLang="en-US"/>
              <a:t>我司的</a:t>
            </a:r>
            <a:r>
              <a:rPr lang="zh-CN" altLang="en-US"/>
              <a:t>优势分析</a:t>
            </a:r>
            <a:endParaRPr lang="zh-CN" altLang="en-US"/>
          </a:p>
        </p:txBody>
      </p:sp>
      <p:sp>
        <p:nvSpPr>
          <p:cNvPr id="4" name="文本占位符 3"/>
          <p:cNvSpPr>
            <a:spLocks noGrp="1"/>
          </p:cNvSpPr>
          <p:nvPr>
            <p:ph type="body" sz="quarter" idx="29"/>
          </p:nvPr>
        </p:nvSpPr>
        <p:spPr>
          <a:xfrm>
            <a:off x="16773525" y="3646805"/>
            <a:ext cx="4485640" cy="2153920"/>
          </a:xfrm>
          <a:ln w="28575" cmpd="thickThin">
            <a:solidFill>
              <a:schemeClr val="accent1">
                <a:shade val="50000"/>
              </a:schemeClr>
            </a:solidFill>
            <a:prstDash val="dash"/>
          </a:ln>
        </p:spPr>
        <p:txBody>
          <a:bodyPr/>
          <a:p>
            <a:r>
              <a:rPr lang="zh-CN" altLang="en-US" b="1"/>
              <a:t>不仅拥有国家政策支持，还拥有地方性政策的支持，可享受国家、地方政策的双重红利。</a:t>
            </a:r>
            <a:endParaRPr lang="zh-CN" altLang="en-US" b="1"/>
          </a:p>
        </p:txBody>
      </p:sp>
      <p:sp>
        <p:nvSpPr>
          <p:cNvPr id="6" name="文本占位符 5"/>
          <p:cNvSpPr>
            <a:spLocks noGrp="1"/>
          </p:cNvSpPr>
          <p:nvPr>
            <p:ph type="body" sz="quarter" idx="33"/>
          </p:nvPr>
        </p:nvSpPr>
        <p:spPr>
          <a:xfrm>
            <a:off x="18640425" y="7188835"/>
            <a:ext cx="4485640" cy="2421890"/>
          </a:xfrm>
          <a:ln w="28575" cmpd="thickThin">
            <a:solidFill>
              <a:schemeClr val="accent1">
                <a:shade val="50000"/>
              </a:schemeClr>
            </a:solidFill>
            <a:prstDash val="dash"/>
          </a:ln>
        </p:spPr>
        <p:txBody>
          <a:bodyPr vert="horz" lIns="90000" tIns="46800" rIns="90000" bIns="46800" rtlCol="0">
            <a:noAutofit/>
          </a:bodyPr>
          <a:p>
            <a:pPr lvl="0" algn="l"/>
            <a:r>
              <a:rPr lang="zh-CN" altLang="en-US" b="1">
                <a:sym typeface="+mn-ea"/>
              </a:rPr>
              <a:t>我司在</a:t>
            </a:r>
            <a:r>
              <a:rPr lang="en-US" altLang="zh-CN" b="1">
                <a:sym typeface="+mn-ea"/>
              </a:rPr>
              <a:t>K12</a:t>
            </a:r>
            <a:r>
              <a:rPr lang="zh-CN" altLang="en-US" b="1">
                <a:sym typeface="+mn-ea"/>
              </a:rPr>
              <a:t>、高校均有丰富的行业经验，拥有大批教育业务专家，可为用户快速理清学籍相关业务关系，并提供解决方案。</a:t>
            </a:r>
            <a:endParaRPr lang="zh-CN" altLang="en-US" b="1">
              <a:sym typeface="+mn-ea"/>
            </a:endParaRPr>
          </a:p>
        </p:txBody>
      </p:sp>
      <p:sp>
        <p:nvSpPr>
          <p:cNvPr id="8" name="文本占位符 7"/>
          <p:cNvSpPr>
            <a:spLocks noGrp="1"/>
          </p:cNvSpPr>
          <p:nvPr>
            <p:ph type="body" sz="quarter" idx="35"/>
          </p:nvPr>
        </p:nvSpPr>
        <p:spPr>
          <a:xfrm>
            <a:off x="17696815" y="10429875"/>
            <a:ext cx="4485640" cy="2626995"/>
          </a:xfrm>
          <a:ln w="28575" cmpd="thickThin">
            <a:solidFill>
              <a:schemeClr val="accent1">
                <a:shade val="50000"/>
              </a:schemeClr>
            </a:solidFill>
            <a:prstDash val="dash"/>
          </a:ln>
        </p:spPr>
        <p:txBody>
          <a:bodyPr vert="horz" lIns="90000" tIns="46800" rIns="90000" bIns="46800" rtlCol="0">
            <a:noAutofit/>
          </a:bodyPr>
          <a:p>
            <a:pPr lvl="0" algn="l"/>
            <a:r>
              <a:rPr lang="zh-CN" altLang="en-US" b="1">
                <a:sym typeface="+mn-ea"/>
              </a:rPr>
              <a:t>我司拥有以周涛教授为主的强大技术团队，深耕于大数据、区块链技术多年，为具备分布式特性的学籍信息化建设提供了技术保障。</a:t>
            </a:r>
            <a:endParaRPr lang="zh-CN" altLang="en-US" b="1">
              <a:sym typeface="+mn-ea"/>
            </a:endParaRPr>
          </a:p>
        </p:txBody>
      </p:sp>
      <p:sp>
        <p:nvSpPr>
          <p:cNvPr id="12" name="文本占位符 11"/>
          <p:cNvSpPr>
            <a:spLocks noGrp="1"/>
          </p:cNvSpPr>
          <p:nvPr>
            <p:ph type="body" sz="quarter" idx="37"/>
          </p:nvPr>
        </p:nvSpPr>
        <p:spPr>
          <a:xfrm>
            <a:off x="2882265" y="4384675"/>
            <a:ext cx="4485640" cy="2371090"/>
          </a:xfrm>
          <a:ln w="28575" cmpd="thickThin">
            <a:solidFill>
              <a:schemeClr val="accent1">
                <a:shade val="50000"/>
              </a:schemeClr>
            </a:solidFill>
            <a:prstDash val="dash"/>
          </a:ln>
        </p:spPr>
        <p:txBody>
          <a:bodyPr vert="horz" lIns="90000" tIns="46800" rIns="90000" bIns="46800" rtlCol="0">
            <a:noAutofit/>
          </a:bodyPr>
          <a:p>
            <a:pPr lvl="0" algn="l"/>
            <a:r>
              <a:rPr lang="zh-CN" altLang="en-US" b="1">
                <a:sym typeface="+mn-ea"/>
              </a:rPr>
              <a:t>我司在川内教育各领域拥有较多的市场资源以及人脉。并可利用当前省级项目作为切入点，进行前期的设计构想。</a:t>
            </a:r>
            <a:endParaRPr lang="zh-CN" altLang="en-US" b="1">
              <a:sym typeface="+mn-ea"/>
            </a:endParaRPr>
          </a:p>
        </p:txBody>
      </p:sp>
      <p:sp>
        <p:nvSpPr>
          <p:cNvPr id="15" name="文本占位符 14"/>
          <p:cNvSpPr>
            <a:spLocks noGrp="1"/>
          </p:cNvSpPr>
          <p:nvPr>
            <p:ph type="body" sz="quarter" idx="39"/>
          </p:nvPr>
        </p:nvSpPr>
        <p:spPr>
          <a:xfrm>
            <a:off x="1463040" y="8206105"/>
            <a:ext cx="4485640" cy="3296285"/>
          </a:xfrm>
          <a:ln w="28575" cmpd="thickThin">
            <a:solidFill>
              <a:schemeClr val="accent1">
                <a:shade val="50000"/>
              </a:schemeClr>
            </a:solidFill>
            <a:prstDash val="dash"/>
          </a:ln>
        </p:spPr>
        <p:txBody>
          <a:bodyPr vert="horz" lIns="90000" tIns="46800" rIns="90000" bIns="46800" rtlCol="0">
            <a:noAutofit/>
          </a:bodyPr>
          <a:p>
            <a:pPr lvl="0" algn="l"/>
            <a:r>
              <a:rPr lang="zh-CN" altLang="en-US" b="1">
                <a:sym typeface="+mn-ea"/>
              </a:rPr>
              <a:t>我司的大</a:t>
            </a:r>
            <a:r>
              <a:rPr lang="zh-CN" altLang="en-US" b="1">
                <a:sym typeface="+mn-ea"/>
              </a:rPr>
              <a:t>数据平台</a:t>
            </a:r>
            <a:r>
              <a:rPr lang="zh-CN" altLang="en-US" b="1">
                <a:sym typeface="+mn-ea"/>
              </a:rPr>
              <a:t>拥有具备进行数据工程建设的完善功能体系，可大大缩短时间及人力成本，可快速实现各级学籍数据整合，为搭建教育统一身份体系提供了数据侧的能力支撑。</a:t>
            </a:r>
            <a:endParaRPr lang="zh-CN" altLang="en-US" b="1">
              <a:sym typeface="+mn-ea"/>
            </a:endParaRPr>
          </a:p>
        </p:txBody>
      </p:sp>
      <p:sp>
        <p:nvSpPr>
          <p:cNvPr id="16" name="文本占位符 15"/>
          <p:cNvSpPr>
            <a:spLocks noGrp="1"/>
          </p:cNvSpPr>
          <p:nvPr>
            <p:ph type="body" orient="vert" sz="quarter" idx="41"/>
          </p:nvPr>
        </p:nvSpPr>
        <p:spPr/>
        <p:txBody>
          <a:bodyPr>
            <a:normAutofit/>
          </a:bodyPr>
          <a:p>
            <a:r>
              <a:rPr lang="zh-CN" altLang="en-US"/>
              <a:t>政策层面</a:t>
            </a:r>
            <a:endParaRPr lang="zh-CN" altLang="en-US"/>
          </a:p>
        </p:txBody>
      </p:sp>
      <p:sp>
        <p:nvSpPr>
          <p:cNvPr id="17" name="文本占位符 16"/>
          <p:cNvSpPr>
            <a:spLocks noGrp="1"/>
          </p:cNvSpPr>
          <p:nvPr>
            <p:ph type="body" orient="vert" sz="quarter" idx="42"/>
          </p:nvPr>
        </p:nvSpPr>
        <p:spPr/>
        <p:txBody>
          <a:bodyPr>
            <a:normAutofit/>
          </a:bodyPr>
          <a:p>
            <a:r>
              <a:rPr lang="zh-CN" altLang="en-US"/>
              <a:t>市场资源</a:t>
            </a:r>
            <a:endParaRPr lang="zh-CN" altLang="en-US"/>
          </a:p>
        </p:txBody>
      </p:sp>
      <p:sp>
        <p:nvSpPr>
          <p:cNvPr id="18" name="文本占位符 17"/>
          <p:cNvSpPr>
            <a:spLocks noGrp="1"/>
          </p:cNvSpPr>
          <p:nvPr>
            <p:ph type="body" orient="vert" sz="quarter" idx="43"/>
          </p:nvPr>
        </p:nvSpPr>
        <p:spPr/>
        <p:txBody>
          <a:bodyPr>
            <a:normAutofit/>
          </a:bodyPr>
          <a:p>
            <a:r>
              <a:rPr lang="zh-CN" altLang="en-US"/>
              <a:t>技术实力</a:t>
            </a:r>
            <a:endParaRPr lang="zh-CN" altLang="en-US"/>
          </a:p>
        </p:txBody>
      </p:sp>
      <p:sp>
        <p:nvSpPr>
          <p:cNvPr id="19" name="文本占位符 18"/>
          <p:cNvSpPr>
            <a:spLocks noGrp="1"/>
          </p:cNvSpPr>
          <p:nvPr>
            <p:ph type="body" orient="vert" sz="quarter" idx="44"/>
          </p:nvPr>
        </p:nvSpPr>
        <p:spPr/>
        <p:txBody>
          <a:bodyPr>
            <a:normAutofit/>
          </a:bodyPr>
          <a:p>
            <a:r>
              <a:rPr lang="zh-CN" altLang="en-US"/>
              <a:t>行业</a:t>
            </a:r>
            <a:r>
              <a:rPr lang="zh-CN" altLang="en-US"/>
              <a:t>经验</a:t>
            </a:r>
            <a:endParaRPr lang="zh-CN" altLang="en-US"/>
          </a:p>
        </p:txBody>
      </p:sp>
      <p:sp>
        <p:nvSpPr>
          <p:cNvPr id="20" name="文本占位符 19"/>
          <p:cNvSpPr>
            <a:spLocks noGrp="1"/>
          </p:cNvSpPr>
          <p:nvPr>
            <p:ph type="body" orient="vert" sz="quarter" idx="45"/>
          </p:nvPr>
        </p:nvSpPr>
        <p:spPr/>
        <p:txBody>
          <a:bodyPr/>
          <a:p>
            <a:r>
              <a:rPr lang="zh-CN" altLang="en-US"/>
              <a:t>数据</a:t>
            </a:r>
            <a:r>
              <a:rPr lang="zh-CN" altLang="en-US"/>
              <a:t>平台</a:t>
            </a:r>
            <a:endParaRPr lang="zh-CN" altLang="en-US"/>
          </a:p>
        </p:txBody>
      </p:sp>
    </p:spTree>
    <p:custDataLst>
      <p:tags r:id="rId1"/>
    </p:custData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平行四边形 5"/>
          <p:cNvSpPr/>
          <p:nvPr/>
        </p:nvSpPr>
        <p:spPr>
          <a:xfrm rot="16200000" flipH="1">
            <a:off x="10960369" y="-1748795"/>
            <a:ext cx="13170745" cy="13139561"/>
          </a:xfrm>
          <a:prstGeom prst="parallelogram">
            <a:avLst>
              <a:gd name="adj" fmla="val 63130"/>
            </a:avLst>
          </a:prstGeom>
          <a:noFill/>
          <a:ln>
            <a:solidFill>
              <a:schemeClr val="tx2">
                <a:lumMod val="20000"/>
                <a:lumOff val="80000"/>
                <a:alpha val="7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平行四边形 3"/>
          <p:cNvSpPr/>
          <p:nvPr/>
        </p:nvSpPr>
        <p:spPr>
          <a:xfrm rot="16200000" flipH="1">
            <a:off x="-2097125" y="-2247118"/>
            <a:ext cx="13170745" cy="12693088"/>
          </a:xfrm>
          <a:prstGeom prst="parallelogram">
            <a:avLst>
              <a:gd name="adj" fmla="val 63130"/>
            </a:avLst>
          </a:prstGeom>
          <a:solidFill>
            <a:schemeClr val="tx2">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平行四边形 4"/>
          <p:cNvSpPr/>
          <p:nvPr/>
        </p:nvSpPr>
        <p:spPr>
          <a:xfrm rot="16200000" flipH="1">
            <a:off x="145647" y="4143532"/>
            <a:ext cx="6518790" cy="6800177"/>
          </a:xfrm>
          <a:prstGeom prst="parallelogram">
            <a:avLst>
              <a:gd name="adj" fmla="val 63130"/>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flipH="1">
            <a:off x="-1054848" y="781590"/>
            <a:ext cx="7531100" cy="47371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H="1">
            <a:off x="-2286166" y="6490781"/>
            <a:ext cx="7531100" cy="4737100"/>
          </a:xfrm>
          <a:prstGeom prst="line">
            <a:avLst/>
          </a:prstGeom>
          <a:ln w="12700">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 name="矩形: 剪去单角 2"/>
          <p:cNvSpPr/>
          <p:nvPr/>
        </p:nvSpPr>
        <p:spPr>
          <a:xfrm>
            <a:off x="2095500" y="2451607"/>
            <a:ext cx="14534272" cy="8351409"/>
          </a:xfrm>
          <a:prstGeom prst="snip1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矩形: 剪去单角 53"/>
          <p:cNvSpPr/>
          <p:nvPr/>
        </p:nvSpPr>
        <p:spPr>
          <a:xfrm>
            <a:off x="2776234" y="3079808"/>
            <a:ext cx="14807757" cy="8148073"/>
          </a:xfrm>
          <a:prstGeom prst="snip1Rect">
            <a:avLst/>
          </a:prstGeom>
          <a:solidFill>
            <a:schemeClr val="bg1"/>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平行四边形 6"/>
          <p:cNvSpPr/>
          <p:nvPr/>
        </p:nvSpPr>
        <p:spPr>
          <a:xfrm rot="16200000" flipH="1">
            <a:off x="16446944" y="5887464"/>
            <a:ext cx="13170745" cy="12693088"/>
          </a:xfrm>
          <a:prstGeom prst="parallelogram">
            <a:avLst>
              <a:gd name="adj" fmla="val 63130"/>
            </a:avLst>
          </a:prstGeom>
          <a:solidFill>
            <a:schemeClr val="tx2">
              <a:lumMod val="20000"/>
              <a:lumOff val="8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rot="16200000" flipH="1">
            <a:off x="19633340" y="13082733"/>
            <a:ext cx="1805707" cy="1120879"/>
          </a:xfrm>
          <a:prstGeom prst="parallelogram">
            <a:avLst>
              <a:gd name="adj" fmla="val 631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10" name="直接连接符 9"/>
          <p:cNvCxnSpPr/>
          <p:nvPr/>
        </p:nvCxnSpPr>
        <p:spPr>
          <a:xfrm flipH="1">
            <a:off x="16967200" y="9347200"/>
            <a:ext cx="7531100" cy="47371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等腰三角形 20"/>
          <p:cNvSpPr/>
          <p:nvPr/>
        </p:nvSpPr>
        <p:spPr>
          <a:xfrm rot="18880280">
            <a:off x="10486099" y="3881881"/>
            <a:ext cx="483779" cy="487423"/>
          </a:xfrm>
          <a:prstGeom prst="triangle">
            <a:avLst>
              <a:gd name="adj" fmla="val 1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等腰三角形 22"/>
          <p:cNvSpPr/>
          <p:nvPr/>
        </p:nvSpPr>
        <p:spPr>
          <a:xfrm rot="18880280">
            <a:off x="11011828" y="3881882"/>
            <a:ext cx="483779" cy="487423"/>
          </a:xfrm>
          <a:prstGeom prst="triangle">
            <a:avLst>
              <a:gd name="adj" fmla="val 10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3501891" y="6992319"/>
            <a:ext cx="12413935" cy="965101"/>
          </a:xfrm>
          <a:prstGeom prst="rect">
            <a:avLst/>
          </a:prstGeom>
          <a:noFill/>
          <a:ln w="1270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sz="6000" spc="700" dirty="0">
                <a:solidFill>
                  <a:schemeClr val="tx2">
                    <a:lumMod val="75000"/>
                  </a:schemeClr>
                </a:solidFill>
                <a:latin typeface="微软雅黑" panose="020B0503020204020204" pitchFamily="34" charset="-122"/>
                <a:ea typeface="微软雅黑" panose="020B0503020204020204" pitchFamily="34" charset="-122"/>
              </a:rPr>
              <a:t>FOR LISTENING</a:t>
            </a:r>
            <a:endParaRPr lang="en-US" altLang="zh-CN" sz="6000" spc="700" dirty="0">
              <a:solidFill>
                <a:schemeClr val="tx2">
                  <a:lumMod val="75000"/>
                </a:schemeClr>
              </a:solidFill>
              <a:latin typeface="+mj-ea"/>
              <a:ea typeface="+mj-ea"/>
            </a:endParaRPr>
          </a:p>
        </p:txBody>
      </p:sp>
      <p:sp>
        <p:nvSpPr>
          <p:cNvPr id="19" name="矩形 18"/>
          <p:cNvSpPr/>
          <p:nvPr/>
        </p:nvSpPr>
        <p:spPr>
          <a:xfrm>
            <a:off x="3518426" y="4820985"/>
            <a:ext cx="12413935" cy="1938992"/>
          </a:xfrm>
          <a:prstGeom prst="rect">
            <a:avLst/>
          </a:prstGeom>
          <a:effectLst/>
        </p:spPr>
        <p:txBody>
          <a:bodyPr wrap="square">
            <a:spAutoFit/>
          </a:bodyPr>
          <a:lstStyle/>
          <a:p>
            <a:r>
              <a:rPr lang="en-US" altLang="zh-CN" sz="12000" b="1" spc="1000" dirty="0">
                <a:solidFill>
                  <a:schemeClr val="tx2">
                    <a:lumMod val="75000"/>
                  </a:schemeClr>
                </a:solidFill>
                <a:latin typeface="+mj-ea"/>
              </a:rPr>
              <a:t>THANK YOU</a:t>
            </a:r>
            <a:endParaRPr lang="en-US" altLang="zh-CN" sz="12000" b="1" spc="1000" dirty="0">
              <a:solidFill>
                <a:schemeClr val="tx2">
                  <a:lumMod val="75000"/>
                </a:schemeClr>
              </a:solidFill>
              <a:latin typeface="+mj-ea"/>
            </a:endParaRPr>
          </a:p>
        </p:txBody>
      </p:sp>
      <p:grpSp>
        <p:nvGrpSpPr>
          <p:cNvPr id="25" name="Group 12"/>
          <p:cNvGrpSpPr/>
          <p:nvPr/>
        </p:nvGrpSpPr>
        <p:grpSpPr>
          <a:xfrm>
            <a:off x="3836032" y="8437437"/>
            <a:ext cx="2434590" cy="236854"/>
            <a:chOff x="1948342" y="5767817"/>
            <a:chExt cx="2434648" cy="227062"/>
          </a:xfrm>
          <a:solidFill>
            <a:schemeClr val="accent2"/>
          </a:solidFill>
        </p:grpSpPr>
        <p:grpSp>
          <p:nvGrpSpPr>
            <p:cNvPr id="26" name="Group 13"/>
            <p:cNvGrpSpPr/>
            <p:nvPr/>
          </p:nvGrpSpPr>
          <p:grpSpPr>
            <a:xfrm>
              <a:off x="1948342" y="5922203"/>
              <a:ext cx="2434648" cy="72676"/>
              <a:chOff x="1878897" y="12847070"/>
              <a:chExt cx="2434648" cy="72676"/>
            </a:xfrm>
            <a:grpFill/>
          </p:grpSpPr>
          <p:sp>
            <p:nvSpPr>
              <p:cNvPr id="40" name="Oval 31"/>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1" name="Oval 32"/>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2" name="Oval 33"/>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3" name="Oval 34"/>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4" name="Oval 35"/>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5" name="Oval 36"/>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6" name="Oval 37"/>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7" name="Oval 38"/>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8" name="Oval 39"/>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49" name="Oval 40"/>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0" name="Oval 41"/>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51" name="Oval 42"/>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nvGrpSpPr>
            <p:cNvPr id="27" name="Group 14"/>
            <p:cNvGrpSpPr/>
            <p:nvPr/>
          </p:nvGrpSpPr>
          <p:grpSpPr>
            <a:xfrm>
              <a:off x="1948342" y="5767817"/>
              <a:ext cx="2434648" cy="72676"/>
              <a:chOff x="1878897" y="12847070"/>
              <a:chExt cx="2434648" cy="72676"/>
            </a:xfrm>
            <a:grpFill/>
          </p:grpSpPr>
          <p:sp>
            <p:nvSpPr>
              <p:cNvPr id="28" name="Oval 15"/>
              <p:cNvSpPr>
                <a:spLocks noChangeAspect="1"/>
              </p:cNvSpPr>
              <p:nvPr/>
            </p:nvSpPr>
            <p:spPr>
              <a:xfrm rot="18861538">
                <a:off x="1878897" y="1285189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29" name="Oval 16"/>
              <p:cNvSpPr>
                <a:spLocks noChangeAspect="1"/>
              </p:cNvSpPr>
              <p:nvPr/>
            </p:nvSpPr>
            <p:spPr>
              <a:xfrm rot="18861538">
                <a:off x="2094410" y="1284948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0" name="Oval 17"/>
              <p:cNvSpPr>
                <a:spLocks noChangeAspect="1"/>
              </p:cNvSpPr>
              <p:nvPr/>
            </p:nvSpPr>
            <p:spPr>
              <a:xfrm rot="18861538">
                <a:off x="2309923" y="12847070"/>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1" name="Oval 18"/>
              <p:cNvSpPr>
                <a:spLocks noChangeAspect="1"/>
              </p:cNvSpPr>
              <p:nvPr/>
            </p:nvSpPr>
            <p:spPr>
              <a:xfrm rot="18861538">
                <a:off x="2525435" y="12852609"/>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2" name="Oval 19"/>
              <p:cNvSpPr>
                <a:spLocks noChangeAspect="1"/>
              </p:cNvSpPr>
              <p:nvPr/>
            </p:nvSpPr>
            <p:spPr>
              <a:xfrm rot="18861538">
                <a:off x="2740948" y="1285019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3" name="Oval 20"/>
              <p:cNvSpPr>
                <a:spLocks noChangeAspect="1"/>
              </p:cNvSpPr>
              <p:nvPr/>
            </p:nvSpPr>
            <p:spPr>
              <a:xfrm rot="18861538">
                <a:off x="2956461" y="12855738"/>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4" name="Oval 21"/>
              <p:cNvSpPr>
                <a:spLocks noChangeAspect="1"/>
              </p:cNvSpPr>
              <p:nvPr/>
            </p:nvSpPr>
            <p:spPr>
              <a:xfrm rot="18861538">
                <a:off x="3171973" y="12853326"/>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5" name="Oval 22"/>
              <p:cNvSpPr>
                <a:spLocks noChangeAspect="1"/>
              </p:cNvSpPr>
              <p:nvPr/>
            </p:nvSpPr>
            <p:spPr>
              <a:xfrm rot="18861538">
                <a:off x="3387486" y="12850915"/>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6" name="Oval 23"/>
              <p:cNvSpPr>
                <a:spLocks noChangeAspect="1"/>
              </p:cNvSpPr>
              <p:nvPr/>
            </p:nvSpPr>
            <p:spPr>
              <a:xfrm rot="18861538">
                <a:off x="3602999" y="12848504"/>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7" name="Oval 24"/>
              <p:cNvSpPr>
                <a:spLocks noChangeAspect="1"/>
              </p:cNvSpPr>
              <p:nvPr/>
            </p:nvSpPr>
            <p:spPr>
              <a:xfrm rot="18861538">
                <a:off x="3818511" y="12854043"/>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8" name="Oval 25"/>
              <p:cNvSpPr>
                <a:spLocks noChangeAspect="1"/>
              </p:cNvSpPr>
              <p:nvPr/>
            </p:nvSpPr>
            <p:spPr>
              <a:xfrm rot="18861538">
                <a:off x="4034024" y="12851632"/>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sp>
            <p:nvSpPr>
              <p:cNvPr id="39" name="Oval 26"/>
              <p:cNvSpPr>
                <a:spLocks noChangeAspect="1"/>
              </p:cNvSpPr>
              <p:nvPr/>
            </p:nvSpPr>
            <p:spPr>
              <a:xfrm rot="18861538">
                <a:off x="4249537" y="12849221"/>
                <a:ext cx="64008" cy="6400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marR="0" lvl="0" algn="l" rtl="0">
                  <a:lnSpc>
                    <a:spcPct val="100000"/>
                  </a:lnSpc>
                  <a:spcBef>
                    <a:spcPts val="0"/>
                  </a:spcBef>
                  <a:spcAft>
                    <a:spcPts val="0"/>
                  </a:spcAft>
                  <a:defRPr>
                    <a:solidFill>
                      <a:schemeClr val="lt1"/>
                    </a:solidFill>
                  </a:defRPr>
                </a:defPPr>
                <a:lvl1pPr marR="0" lvl="0"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None/>
                  <a:defRPr sz="1400" b="0" i="0" u="none" strike="noStrike" cap="none">
                    <a:solidFill>
                      <a:schemeClr val="lt1"/>
                    </a:solidFill>
                    <a:latin typeface="Arial" panose="020B0604020202020204"/>
                    <a:ea typeface="Arial" panose="020B0604020202020204"/>
                    <a:cs typeface="Arial" panose="020B0604020202020204"/>
                    <a:sym typeface="Arial" panose="020B0604020202020204"/>
                  </a:defRPr>
                </a:lvl9pPr>
              </a:lstStyle>
              <a:p>
                <a:pPr algn="ctr"/>
                <a:endParaRPr lang="en-US" dirty="0">
                  <a:latin typeface="微软雅黑" panose="020B0503020204020204" pitchFamily="34" charset="-122"/>
                  <a:ea typeface="微软雅黑" panose="020B0503020204020204" pitchFamily="34" charset="-122"/>
                </a:endParaRPr>
              </a:p>
            </p:txBody>
          </p:sp>
        </p:grpSp>
      </p:grpSp>
      <p:sp>
        <p:nvSpPr>
          <p:cNvPr id="52" name="平行四边形 51"/>
          <p:cNvSpPr/>
          <p:nvPr/>
        </p:nvSpPr>
        <p:spPr>
          <a:xfrm rot="16200000" flipH="1">
            <a:off x="-902854" y="13391896"/>
            <a:ext cx="1805707" cy="1120879"/>
          </a:xfrm>
          <a:prstGeom prst="parallelogram">
            <a:avLst>
              <a:gd name="adj" fmla="val 6313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3" name="矩形 52"/>
          <p:cNvSpPr/>
          <p:nvPr/>
        </p:nvSpPr>
        <p:spPr>
          <a:xfrm>
            <a:off x="1250006" y="12321251"/>
            <a:ext cx="18725748" cy="369332"/>
          </a:xfrm>
          <a:prstGeom prst="rect">
            <a:avLst/>
          </a:prstGeom>
        </p:spPr>
        <p:txBody>
          <a:bodyPr wrap="square">
            <a:spAutoFit/>
          </a:bodyPr>
          <a:lstStyle/>
          <a:p>
            <a:pPr algn="dist"/>
            <a:r>
              <a:rPr lang="zh-CN" altLang="en-US" dirty="0">
                <a:solidFill>
                  <a:schemeClr val="tx2">
                    <a:lumMod val="75000"/>
                  </a:schemeClr>
                </a:solidFill>
                <a:latin typeface="微软雅黑" panose="020B0503020204020204" pitchFamily="34" charset="-122"/>
                <a:ea typeface="微软雅黑" panose="020B0503020204020204" pitchFamily="34" charset="-122"/>
              </a:rPr>
              <a:t>数据驱动教育革新 生态引领教育未来</a:t>
            </a:r>
            <a:endParaRPr lang="zh-CN" altLang="en-US" dirty="0">
              <a:solidFill>
                <a:schemeClr val="tx2">
                  <a:lumMod val="75000"/>
                </a:schemeClr>
              </a:solidFill>
            </a:endParaRPr>
          </a:p>
        </p:txBody>
      </p:sp>
      <p:pic>
        <p:nvPicPr>
          <p:cNvPr id="24" name="图片 2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079500" y="857890"/>
            <a:ext cx="4434528" cy="1176299"/>
          </a:xfrm>
          <a:prstGeom prst="rect">
            <a:avLst/>
          </a:prstGeom>
        </p:spPr>
      </p:pic>
      <p:sp>
        <p:nvSpPr>
          <p:cNvPr id="55" name="平行四边形 54"/>
          <p:cNvSpPr/>
          <p:nvPr/>
        </p:nvSpPr>
        <p:spPr>
          <a:xfrm rot="16200000" flipH="1">
            <a:off x="18829629" y="5192059"/>
            <a:ext cx="6518790" cy="6800177"/>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平行四边形 55"/>
          <p:cNvSpPr/>
          <p:nvPr/>
        </p:nvSpPr>
        <p:spPr>
          <a:xfrm rot="16200000" flipH="1">
            <a:off x="21517221" y="2791434"/>
            <a:ext cx="2840856" cy="2365653"/>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平行四边形 56"/>
          <p:cNvSpPr/>
          <p:nvPr/>
        </p:nvSpPr>
        <p:spPr>
          <a:xfrm rot="16200000" flipH="1">
            <a:off x="19426861" y="1616515"/>
            <a:ext cx="1805707" cy="1120879"/>
          </a:xfrm>
          <a:prstGeom prst="parallelogram">
            <a:avLst>
              <a:gd name="adj" fmla="val 63130"/>
            </a:avLst>
          </a:prstGeom>
          <a:noFill/>
          <a:ln w="381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8" name="矩形: 剪去单角 57"/>
          <p:cNvSpPr/>
          <p:nvPr/>
        </p:nvSpPr>
        <p:spPr>
          <a:xfrm>
            <a:off x="3646349" y="9038451"/>
            <a:ext cx="5249329" cy="1480093"/>
          </a:xfrm>
          <a:prstGeom prst="snip1Rect">
            <a:avLst/>
          </a:prstGeom>
          <a:solidFill>
            <a:schemeClr val="bg1"/>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4" name="文本框 63"/>
          <p:cNvSpPr txBox="1"/>
          <p:nvPr/>
        </p:nvSpPr>
        <p:spPr>
          <a:xfrm>
            <a:off x="4000420" y="9180946"/>
            <a:ext cx="4698760" cy="1198880"/>
          </a:xfrm>
          <a:prstGeom prst="rect">
            <a:avLst/>
          </a:prstGeom>
          <a:noFill/>
        </p:spPr>
        <p:txBody>
          <a:bodyPr wrap="square" rtlCol="0" anchor="t">
            <a:spAutoFit/>
          </a:bodyPr>
          <a:lstStyle/>
          <a:p>
            <a:pPr algn="just">
              <a:lnSpc>
                <a:spcPct val="150000"/>
              </a:lnSpc>
            </a:pPr>
            <a:r>
              <a:rPr lang="zh-CN" altLang="en-US"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联系人</a:t>
            </a:r>
            <a:r>
              <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 </a:t>
            </a:r>
            <a:r>
              <a:rPr lang="zh-CN" altLang="en-US"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陈黎</a:t>
            </a:r>
            <a:r>
              <a:rPr lang="zh-CN" altLang="en-US" sz="2400" b="1"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     </a:t>
            </a:r>
            <a:r>
              <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15608180197</a:t>
            </a:r>
            <a:endPar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endParaRPr>
          </a:p>
          <a:p>
            <a:pPr>
              <a:lnSpc>
                <a:spcPct val="150000"/>
              </a:lnSpc>
            </a:pPr>
            <a:r>
              <a:rPr lang="zh-CN" altLang="en-US"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联系邮箱</a:t>
            </a:r>
            <a:r>
              <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 chenli</a:t>
            </a:r>
            <a:r>
              <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rPr>
              <a:t>@hkdata.com</a:t>
            </a:r>
            <a:endParaRPr lang="en-US" altLang="zh-CN" sz="2400" kern="1200" spc="-100" dirty="0">
              <a:solidFill>
                <a:schemeClr val="tx2">
                  <a:lumMod val="75000"/>
                </a:schemeClr>
              </a:solidFill>
              <a:latin typeface="微软雅黑" panose="020B0503020204020204" pitchFamily="34" charset="-122"/>
              <a:ea typeface="微软雅黑" panose="020B0503020204020204" pitchFamily="34" charset="-122"/>
              <a:cs typeface="+mn-cs"/>
              <a:sym typeface="+mn-ea"/>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4545"/>
          </a:xfrm>
          <a:prstGeom prst="rect">
            <a:avLst/>
          </a:prstGeom>
          <a:noFill/>
        </p:spPr>
        <p:txBody>
          <a:bodyPr wrap="square" rtlCol="0">
            <a:spAutoFit/>
          </a:bodyPr>
          <a:lstStyle/>
          <a:p>
            <a:pPr algn="ctr"/>
            <a:r>
              <a:rPr lang="en-US" altLang="zh-CN" sz="16000" dirty="0">
                <a:solidFill>
                  <a:schemeClr val="bg1"/>
                </a:solidFill>
                <a:latin typeface="+mj-lt"/>
              </a:rPr>
              <a:t>01</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典型</a:t>
            </a: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案例</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31"/>
          </p:nvPr>
        </p:nvSpPr>
        <p:spPr>
          <a:xfrm>
            <a:off x="1378258" y="645348"/>
            <a:ext cx="9385300" cy="963612"/>
          </a:xfrm>
        </p:spPr>
        <p:txBody>
          <a:bodyPr>
            <a:normAutofit/>
          </a:bodyPr>
          <a:p>
            <a:r>
              <a:rPr lang="zh-CN" altLang="en-US"/>
              <a:t>典型</a:t>
            </a:r>
            <a:r>
              <a:rPr lang="zh-CN" altLang="en-US"/>
              <a:t>案例</a:t>
            </a:r>
            <a:endParaRPr lang="zh-CN" altLang="en-US"/>
          </a:p>
        </p:txBody>
      </p:sp>
      <p:sp>
        <p:nvSpPr>
          <p:cNvPr id="7" name="文本占位符 6"/>
          <p:cNvSpPr>
            <a:spLocks noGrp="1"/>
          </p:cNvSpPr>
          <p:nvPr>
            <p:ph type="body" sz="quarter" idx="13"/>
          </p:nvPr>
        </p:nvSpPr>
        <p:spPr/>
        <p:txBody>
          <a:bodyPr>
            <a:normAutofit fontScale="60000"/>
          </a:bodyPr>
          <a:p>
            <a:r>
              <a:rPr lang="zh-CN" altLang="en-US"/>
              <a:t>近</a:t>
            </a:r>
            <a:r>
              <a:rPr lang="zh-CN" altLang="en-US"/>
              <a:t>年</a:t>
            </a:r>
            <a:r>
              <a:rPr lang="zh-CN" altLang="en-US"/>
              <a:t>在各大社交媒体</a:t>
            </a:r>
            <a:r>
              <a:rPr lang="en-US" altLang="zh-CN"/>
              <a:t>被爆出的一系列学籍造假新闻事件</a:t>
            </a:r>
            <a:r>
              <a:rPr lang="zh-CN" altLang="en-US"/>
              <a:t>引起了社会大众、相关部门</a:t>
            </a:r>
            <a:r>
              <a:rPr lang="zh-CN" altLang="en-US"/>
              <a:t>的重点关注</a:t>
            </a:r>
            <a:r>
              <a:rPr lang="en-US" altLang="zh-CN"/>
              <a:t>。</a:t>
            </a:r>
            <a:endParaRPr lang="en-US" altLang="zh-CN"/>
          </a:p>
        </p:txBody>
      </p:sp>
      <p:sp>
        <p:nvSpPr>
          <p:cNvPr id="12" name="文本占位符 11"/>
          <p:cNvSpPr>
            <a:spLocks noGrp="1"/>
          </p:cNvSpPr>
          <p:nvPr>
            <p:ph type="body" sz="quarter" idx="25"/>
          </p:nvPr>
        </p:nvSpPr>
        <p:spPr/>
        <p:txBody>
          <a:bodyPr/>
          <a:p>
            <a:pPr algn="l"/>
            <a:r>
              <a:rPr lang="zh-CN" altLang="en-US">
                <a:sym typeface="+mn-ea"/>
              </a:rPr>
              <a:t>西南交大保研造假案</a:t>
            </a:r>
            <a:endParaRPr lang="zh-CN" altLang="en-US">
              <a:sym typeface="+mn-ea"/>
            </a:endParaRPr>
          </a:p>
        </p:txBody>
      </p:sp>
      <p:sp>
        <p:nvSpPr>
          <p:cNvPr id="13" name="文本占位符 12"/>
          <p:cNvSpPr>
            <a:spLocks noGrp="1"/>
          </p:cNvSpPr>
          <p:nvPr>
            <p:ph type="body" sz="quarter" idx="29"/>
          </p:nvPr>
        </p:nvSpPr>
        <p:spPr/>
        <p:txBody>
          <a:bodyPr/>
          <a:p>
            <a:r>
              <a:rPr lang="en-US" altLang="zh-CN"/>
              <a:t>2020</a:t>
            </a:r>
            <a:r>
              <a:rPr lang="zh-CN" altLang="en-US"/>
              <a:t>年</a:t>
            </a:r>
            <a:r>
              <a:rPr lang="en-US" altLang="zh-CN"/>
              <a:t>6</a:t>
            </a:r>
            <a:r>
              <a:rPr lang="zh-CN" altLang="en-US"/>
              <a:t>月网友爆料西南交大</a:t>
            </a:r>
            <a:r>
              <a:rPr lang="en-US" altLang="zh-CN">
                <a:sym typeface="+mn-ea"/>
              </a:rPr>
              <a:t>2016</a:t>
            </a:r>
            <a:r>
              <a:rPr lang="zh-CN" altLang="en-US">
                <a:sym typeface="+mn-ea"/>
              </a:rPr>
              <a:t>级本科</a:t>
            </a:r>
            <a:r>
              <a:rPr lang="zh-CN" altLang="en-US">
                <a:sym typeface="+mn-ea"/>
              </a:rPr>
              <a:t>生陈</a:t>
            </a:r>
            <a:r>
              <a:rPr lang="zh-CN" altLang="en-US"/>
              <a:t>某修改成绩被保送至中国科学技术大学。</a:t>
            </a:r>
            <a:endParaRPr lang="zh-CN" altLang="en-US"/>
          </a:p>
        </p:txBody>
      </p:sp>
      <p:sp>
        <p:nvSpPr>
          <p:cNvPr id="14" name="图片占位符 13"/>
          <p:cNvSpPr>
            <a:spLocks noGrp="1"/>
          </p:cNvSpPr>
          <p:nvPr>
            <p:ph type="pic" sz="quarter" idx="45"/>
          </p:nvPr>
        </p:nvSpPr>
        <p:spPr/>
      </p:sp>
      <p:sp>
        <p:nvSpPr>
          <p:cNvPr id="15" name="图片占位符 14"/>
          <p:cNvSpPr>
            <a:spLocks noGrp="1"/>
          </p:cNvSpPr>
          <p:nvPr>
            <p:ph type="pic" sz="quarter" idx="46"/>
          </p:nvPr>
        </p:nvSpPr>
        <p:spPr/>
      </p:sp>
      <p:sp>
        <p:nvSpPr>
          <p:cNvPr id="16" name="图片占位符 15"/>
          <p:cNvSpPr>
            <a:spLocks noGrp="1"/>
          </p:cNvSpPr>
          <p:nvPr>
            <p:ph type="pic" sz="quarter" idx="47"/>
          </p:nvPr>
        </p:nvSpPr>
        <p:spPr/>
      </p:sp>
      <p:sp>
        <p:nvSpPr>
          <p:cNvPr id="17" name="图片占位符 16"/>
          <p:cNvSpPr>
            <a:spLocks noGrp="1"/>
          </p:cNvSpPr>
          <p:nvPr>
            <p:ph type="pic" sz="quarter" idx="48"/>
          </p:nvPr>
        </p:nvSpPr>
        <p:spPr>
          <a:xfrm rot="16200000">
            <a:off x="7366718" y="3476340"/>
            <a:ext cx="4694154" cy="4694154"/>
          </a:xfrm>
        </p:spPr>
      </p:sp>
      <p:sp>
        <p:nvSpPr>
          <p:cNvPr id="22" name="文本占位符 21"/>
          <p:cNvSpPr>
            <a:spLocks noGrp="1"/>
          </p:cNvSpPr>
          <p:nvPr>
            <p:ph type="body" sz="quarter" idx="53"/>
          </p:nvPr>
        </p:nvSpPr>
        <p:spPr/>
        <p:txBody>
          <a:bodyPr/>
          <a:p>
            <a:pPr algn="l"/>
            <a:r>
              <a:rPr lang="zh-CN" altLang="en-US">
                <a:sym typeface="+mn-ea"/>
              </a:rPr>
              <a:t>系列大批量学籍数据泄露事件</a:t>
            </a:r>
            <a:endParaRPr lang="zh-CN" altLang="en-US">
              <a:sym typeface="+mn-ea"/>
            </a:endParaRPr>
          </a:p>
        </p:txBody>
      </p:sp>
      <p:sp>
        <p:nvSpPr>
          <p:cNvPr id="23" name="文本占位符 22"/>
          <p:cNvSpPr>
            <a:spLocks noGrp="1"/>
          </p:cNvSpPr>
          <p:nvPr>
            <p:ph type="body" sz="quarter" idx="54"/>
          </p:nvPr>
        </p:nvSpPr>
        <p:spPr/>
        <p:txBody>
          <a:bodyPr/>
          <a:p>
            <a:r>
              <a:rPr lang="en-US" altLang="zh-CN">
                <a:sym typeface="+mn-ea"/>
              </a:rPr>
              <a:t>黔东南10余万学生学籍信息造假</a:t>
            </a:r>
            <a:r>
              <a:rPr lang="zh-CN" altLang="en-US">
                <a:sym typeface="+mn-ea"/>
              </a:rPr>
              <a:t>案；</a:t>
            </a:r>
            <a:endParaRPr lang="zh-CN" altLang="en-US"/>
          </a:p>
          <a:p>
            <a:r>
              <a:rPr lang="zh-CN" altLang="en-US"/>
              <a:t>郑州民办高校西亚斯学院近两万名学生信息遭泄露；</a:t>
            </a:r>
            <a:endParaRPr lang="zh-CN" altLang="en-US"/>
          </a:p>
        </p:txBody>
      </p:sp>
      <p:sp>
        <p:nvSpPr>
          <p:cNvPr id="24" name="文本占位符 23"/>
          <p:cNvSpPr>
            <a:spLocks noGrp="1"/>
          </p:cNvSpPr>
          <p:nvPr>
            <p:ph type="body" sz="quarter" idx="55"/>
          </p:nvPr>
        </p:nvSpPr>
        <p:spPr/>
        <p:txBody>
          <a:bodyPr/>
          <a:p>
            <a:r>
              <a:rPr lang="zh-CN" altLang="en-US">
                <a:sym typeface="+mn-ea"/>
              </a:rPr>
              <a:t>仝卓学籍造假案</a:t>
            </a:r>
            <a:endParaRPr lang="zh-CN" altLang="en-US"/>
          </a:p>
          <a:p>
            <a:endParaRPr lang="zh-CN" altLang="en-US"/>
          </a:p>
        </p:txBody>
      </p:sp>
      <p:sp>
        <p:nvSpPr>
          <p:cNvPr id="25" name="文本占位符 24"/>
          <p:cNvSpPr>
            <a:spLocks noGrp="1"/>
          </p:cNvSpPr>
          <p:nvPr>
            <p:ph type="body" sz="quarter" idx="56"/>
          </p:nvPr>
        </p:nvSpPr>
        <p:spPr/>
        <p:txBody>
          <a:bodyPr/>
          <a:p>
            <a:r>
              <a:rPr lang="en-US" altLang="zh-CN"/>
              <a:t>2020</a:t>
            </a:r>
            <a:r>
              <a:rPr lang="zh-CN" altLang="en-US"/>
              <a:t>年</a:t>
            </a:r>
            <a:r>
              <a:rPr lang="en-US" altLang="zh-CN"/>
              <a:t>5</a:t>
            </a:r>
            <a:r>
              <a:rPr lang="zh-CN" altLang="en-US"/>
              <a:t>月底仝卓直播自爆学籍造假，通过非法手段</a:t>
            </a:r>
            <a:r>
              <a:rPr lang="zh-CN" altLang="en-US"/>
              <a:t>把往届生身份改为应届生参加高考。</a:t>
            </a:r>
            <a:endParaRPr lang="zh-CN" altLang="en-US"/>
          </a:p>
        </p:txBody>
      </p:sp>
      <p:sp>
        <p:nvSpPr>
          <p:cNvPr id="26" name="文本占位符 25"/>
          <p:cNvSpPr>
            <a:spLocks noGrp="1"/>
          </p:cNvSpPr>
          <p:nvPr>
            <p:ph type="body" sz="quarter" idx="57"/>
          </p:nvPr>
        </p:nvSpPr>
        <p:spPr/>
        <p:txBody>
          <a:bodyPr/>
          <a:p>
            <a:pPr algn="l"/>
            <a:r>
              <a:rPr lang="zh-CN" altLang="en-US">
                <a:sym typeface="+mn-ea"/>
              </a:rPr>
              <a:t>山东学籍顶替案</a:t>
            </a:r>
            <a:endParaRPr lang="zh-CN" altLang="en-US">
              <a:sym typeface="+mn-ea"/>
            </a:endParaRPr>
          </a:p>
        </p:txBody>
      </p:sp>
      <p:sp>
        <p:nvSpPr>
          <p:cNvPr id="27" name="文本占位符 26"/>
          <p:cNvSpPr>
            <a:spLocks noGrp="1"/>
          </p:cNvSpPr>
          <p:nvPr>
            <p:ph type="body" sz="quarter" idx="58"/>
          </p:nvPr>
        </p:nvSpPr>
        <p:spPr/>
        <p:txBody>
          <a:bodyPr/>
          <a:p>
            <a:r>
              <a:rPr lang="en-US" altLang="zh-CN"/>
              <a:t>2020</a:t>
            </a:r>
            <a:r>
              <a:rPr lang="zh-CN" altLang="en-US"/>
              <a:t>年</a:t>
            </a:r>
            <a:r>
              <a:rPr lang="en-US" altLang="zh-CN"/>
              <a:t>6</a:t>
            </a:r>
            <a:r>
              <a:rPr lang="zh-CN" altLang="en-US"/>
              <a:t>月</a:t>
            </a:r>
            <a:r>
              <a:rPr lang="zh-CN" altLang="en-US"/>
              <a:t>山东某地陈某为进一步提升学历，在学信网自查学历，发现</a:t>
            </a:r>
            <a:r>
              <a:rPr lang="zh-CN" altLang="en-US"/>
              <a:t>自己曾考上的山东某理工大学被另一陈姓的女生顶替。</a:t>
            </a:r>
            <a:endParaRPr lang="zh-CN" altLang="en-US"/>
          </a:p>
        </p:txBody>
      </p:sp>
      <p:sp>
        <p:nvSpPr>
          <p:cNvPr id="1543" name="Rectangle 42"/>
          <p:cNvSpPr/>
          <p:nvPr/>
        </p:nvSpPr>
        <p:spPr bwMode="auto">
          <a:xfrm>
            <a:off x="10763250" y="7035800"/>
            <a:ext cx="678815" cy="692150"/>
          </a:xfrm>
          <a:prstGeom prst="rect">
            <a:avLst/>
          </a:prstGeom>
          <a:noFill/>
          <a:ln>
            <a:noFill/>
          </a:ln>
        </p:spPr>
        <p:txBody>
          <a:bodyPr wrap="square" lIns="0" tIns="0" rIns="0" bIns="0" anchor="ctr">
            <a:sp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pPr algn="ctr"/>
            <a:r>
              <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rPr>
              <a:t>1</a:t>
            </a:r>
            <a:endPar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endParaRPr>
          </a:p>
        </p:txBody>
      </p:sp>
      <p:sp>
        <p:nvSpPr>
          <p:cNvPr id="28" name="Rectangle 42"/>
          <p:cNvSpPr/>
          <p:nvPr/>
        </p:nvSpPr>
        <p:spPr bwMode="auto">
          <a:xfrm>
            <a:off x="10763250" y="9354820"/>
            <a:ext cx="678815" cy="692150"/>
          </a:xfrm>
          <a:prstGeom prst="rect">
            <a:avLst/>
          </a:prstGeom>
          <a:noFill/>
          <a:ln>
            <a:noFill/>
          </a:ln>
        </p:spPr>
        <p:txBody>
          <a:bodyPr wrap="square" lIns="0" tIns="0" rIns="0" bIns="0" anchor="ctr">
            <a:sp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pPr algn="ctr"/>
            <a:r>
              <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rPr>
              <a:t>2</a:t>
            </a:r>
            <a:endPar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endParaRPr>
          </a:p>
        </p:txBody>
      </p:sp>
      <p:sp>
        <p:nvSpPr>
          <p:cNvPr id="29" name="Rectangle 42"/>
          <p:cNvSpPr/>
          <p:nvPr/>
        </p:nvSpPr>
        <p:spPr bwMode="auto">
          <a:xfrm>
            <a:off x="12881610" y="7035800"/>
            <a:ext cx="678815" cy="692150"/>
          </a:xfrm>
          <a:prstGeom prst="rect">
            <a:avLst/>
          </a:prstGeom>
          <a:noFill/>
          <a:ln>
            <a:noFill/>
          </a:ln>
        </p:spPr>
        <p:txBody>
          <a:bodyPr wrap="square" lIns="0" tIns="0" rIns="0" bIns="0" anchor="ctr">
            <a:sp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pPr algn="ctr"/>
            <a:r>
              <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rPr>
              <a:t>3</a:t>
            </a:r>
            <a:endPar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endParaRPr>
          </a:p>
        </p:txBody>
      </p:sp>
      <p:sp>
        <p:nvSpPr>
          <p:cNvPr id="30" name="Rectangle 42"/>
          <p:cNvSpPr/>
          <p:nvPr/>
        </p:nvSpPr>
        <p:spPr bwMode="auto">
          <a:xfrm>
            <a:off x="12881610" y="9335135"/>
            <a:ext cx="678815" cy="692150"/>
          </a:xfrm>
          <a:prstGeom prst="rect">
            <a:avLst/>
          </a:prstGeom>
          <a:noFill/>
          <a:ln>
            <a:noFill/>
          </a:ln>
        </p:spPr>
        <p:txBody>
          <a:bodyPr wrap="square" lIns="0" tIns="0" rIns="0" bIns="0" anchor="ctr">
            <a:spAutoFit/>
          </a:bodyPr>
          <a:lst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a:lstStyle>
          <a:p>
            <a:pPr algn="ctr"/>
            <a:r>
              <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rPr>
              <a:t>4</a:t>
            </a:r>
            <a:endParaRPr lang="en-US" sz="4500" b="1" spc="225" dirty="0">
              <a:solidFill>
                <a:schemeClr val="bg1"/>
              </a:solidFill>
              <a:latin typeface="Roboto" panose="02000000000000000000" charset="0"/>
              <a:ea typeface="Roboto" panose="02000000000000000000" charset="0"/>
              <a:cs typeface="Roboto" panose="02000000000000000000" charset="0"/>
              <a:sym typeface="Bebas Neue" charset="0"/>
            </a:endParaRPr>
          </a:p>
        </p:txBody>
      </p:sp>
    </p:spTree>
    <p:custDataLst>
      <p:tags r:id="rId1"/>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平行四边形 6"/>
          <p:cNvSpPr/>
          <p:nvPr/>
        </p:nvSpPr>
        <p:spPr>
          <a:xfrm>
            <a:off x="-244628" y="6872288"/>
            <a:ext cx="7182446" cy="68435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平行四边形 37"/>
          <p:cNvSpPr/>
          <p:nvPr/>
        </p:nvSpPr>
        <p:spPr>
          <a:xfrm>
            <a:off x="2493818" y="0"/>
            <a:ext cx="6378883" cy="4234761"/>
          </a:xfrm>
          <a:prstGeom prst="parallelogram">
            <a:avLst>
              <a:gd name="adj" fmla="val 63130"/>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平行四边形 35"/>
          <p:cNvSpPr/>
          <p:nvPr/>
        </p:nvSpPr>
        <p:spPr>
          <a:xfrm>
            <a:off x="823092" y="3101385"/>
            <a:ext cx="8967019" cy="6076335"/>
          </a:xfrm>
          <a:prstGeom prst="parallelogram">
            <a:avLst>
              <a:gd name="adj" fmla="val 63130"/>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39"/>
          <p:cNvSpPr txBox="1"/>
          <p:nvPr/>
        </p:nvSpPr>
        <p:spPr>
          <a:xfrm>
            <a:off x="3346595" y="5421396"/>
            <a:ext cx="3262432" cy="2553335"/>
          </a:xfrm>
          <a:prstGeom prst="rect">
            <a:avLst/>
          </a:prstGeom>
          <a:noFill/>
        </p:spPr>
        <p:txBody>
          <a:bodyPr wrap="square" rtlCol="0">
            <a:spAutoFit/>
          </a:bodyPr>
          <a:lstStyle/>
          <a:p>
            <a:pPr algn="ctr"/>
            <a:r>
              <a:rPr lang="en-US" altLang="zh-CN" sz="16000" dirty="0">
                <a:solidFill>
                  <a:schemeClr val="bg1"/>
                </a:solidFill>
                <a:latin typeface="+mj-lt"/>
              </a:rPr>
              <a:t>02</a:t>
            </a:r>
            <a:endParaRPr lang="zh-CN" altLang="en-US" sz="16000" dirty="0">
              <a:solidFill>
                <a:schemeClr val="bg1"/>
              </a:solidFill>
              <a:latin typeface="+mj-lt"/>
            </a:endParaRPr>
          </a:p>
        </p:txBody>
      </p:sp>
      <p:sp>
        <p:nvSpPr>
          <p:cNvPr id="8" name="矩形 7"/>
          <p:cNvSpPr/>
          <p:nvPr/>
        </p:nvSpPr>
        <p:spPr>
          <a:xfrm>
            <a:off x="10094602" y="4749911"/>
            <a:ext cx="7236607"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rPr>
              <a:t>管理现状</a:t>
            </a:r>
            <a:endParaRPr lang="zh-CN" altLang="en-US" sz="12000" b="1" noProof="0" dirty="0">
              <a:ln>
                <a:noFill/>
              </a:ln>
              <a:solidFill>
                <a:srgbClr val="7F7F7F">
                  <a:lumMod val="50000"/>
                </a:srgbClr>
              </a:solidFill>
              <a:effectLst/>
              <a:uLnTx/>
              <a:uFillTx/>
              <a:latin typeface="微软雅黑" panose="020B0503020204020204" pitchFamily="34" charset="-122"/>
              <a:ea typeface="微软雅黑" panose="020B0503020204020204" pitchFamily="34" charset="-122"/>
              <a:cs typeface="Arial" panose="020B0604020202020204"/>
              <a:sym typeface="Arial" panose="020B0604020202020204"/>
            </a:endParaRPr>
          </a:p>
        </p:txBody>
      </p:sp>
      <p:sp>
        <p:nvSpPr>
          <p:cNvPr id="9" name="矩形 8"/>
          <p:cNvSpPr/>
          <p:nvPr/>
        </p:nvSpPr>
        <p:spPr>
          <a:xfrm>
            <a:off x="10248232" y="7087887"/>
            <a:ext cx="11684744" cy="212237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4000" i="0" u="none" strike="noStrike" kern="0" cap="none" spc="0" normalizeH="0" baseline="0" noProof="0" dirty="0">
              <a:ln>
                <a:noFill/>
              </a:ln>
              <a:solidFill>
                <a:schemeClr val="tx2">
                  <a:lumMod val="75000"/>
                </a:schemeClr>
              </a:solidFill>
              <a:effectLst/>
              <a:uLnTx/>
              <a:uFillTx/>
              <a:latin typeface="微软雅黑" panose="020B0503020204020204" pitchFamily="34" charset="-122"/>
              <a:ea typeface="微软雅黑" panose="020B0503020204020204" pitchFamily="34" charset="-122"/>
              <a:sym typeface="Arial" panose="020B0604020202020204"/>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图片占位符 59"/>
          <p:cNvSpPr>
            <a:spLocks noGrp="1"/>
          </p:cNvSpPr>
          <p:nvPr>
            <p:ph type="pic" sz="quarter" idx="56"/>
          </p:nvPr>
        </p:nvSpPr>
        <p:spPr/>
      </p:sp>
      <p:sp>
        <p:nvSpPr>
          <p:cNvPr id="52" name="文本占位符 51"/>
          <p:cNvSpPr/>
          <p:nvPr>
            <p:ph type="body" sz="quarter" idx="31"/>
          </p:nvPr>
        </p:nvSpPr>
        <p:spPr>
          <a:xfrm>
            <a:off x="1264593" y="604073"/>
            <a:ext cx="9385300" cy="963612"/>
          </a:xfrm>
        </p:spPr>
        <p:txBody>
          <a:bodyPr/>
          <a:p>
            <a:r>
              <a:rPr lang="zh-CN" altLang="en-US"/>
              <a:t>学籍信息</a:t>
            </a:r>
            <a:endParaRPr lang="zh-CN" altLang="en-US"/>
          </a:p>
        </p:txBody>
      </p:sp>
      <p:sp>
        <p:nvSpPr>
          <p:cNvPr id="62" name="文本占位符 61"/>
          <p:cNvSpPr>
            <a:spLocks noGrp="1"/>
          </p:cNvSpPr>
          <p:nvPr>
            <p:ph type="body" sz="quarter" idx="13"/>
          </p:nvPr>
        </p:nvSpPr>
        <p:spPr/>
        <p:txBody>
          <a:bodyPr>
            <a:normAutofit fontScale="90000" lnSpcReduction="20000"/>
          </a:bodyPr>
          <a:p>
            <a:r>
              <a:rPr lang="zh-CN" altLang="en-US"/>
              <a:t>学籍信息</a:t>
            </a:r>
            <a:endParaRPr lang="zh-CN" altLang="en-US"/>
          </a:p>
        </p:txBody>
      </p:sp>
      <p:sp>
        <p:nvSpPr>
          <p:cNvPr id="63" name="文本占位符 62"/>
          <p:cNvSpPr>
            <a:spLocks noGrp="1"/>
          </p:cNvSpPr>
          <p:nvPr>
            <p:ph type="body" sz="quarter" idx="39"/>
          </p:nvPr>
        </p:nvSpPr>
        <p:spPr>
          <a:xfrm>
            <a:off x="15210790" y="3651250"/>
            <a:ext cx="4947285" cy="919480"/>
          </a:xfrm>
        </p:spPr>
        <p:txBody>
          <a:bodyPr/>
          <a:p>
            <a:r>
              <a:rPr lang="zh-CN" altLang="en-US">
                <a:sym typeface="+mn-ea"/>
              </a:rPr>
              <a:t>个人基本情况</a:t>
            </a:r>
            <a:endParaRPr lang="zh-CN" altLang="en-US"/>
          </a:p>
          <a:p>
            <a:endParaRPr lang="zh-CN" altLang="en-US"/>
          </a:p>
        </p:txBody>
      </p:sp>
      <p:sp>
        <p:nvSpPr>
          <p:cNvPr id="64" name="文本占位符 63"/>
          <p:cNvSpPr>
            <a:spLocks noGrp="1"/>
          </p:cNvSpPr>
          <p:nvPr>
            <p:ph type="body" sz="quarter" idx="40"/>
          </p:nvPr>
        </p:nvSpPr>
        <p:spPr/>
        <p:txBody>
          <a:bodyPr/>
          <a:p>
            <a:r>
              <a:rPr lang="zh-CN" altLang="en-US"/>
              <a:t>个人基本信息包括学生个人信息、家庭信息、政治背景、健康体检信息、奖惩信息等。</a:t>
            </a:r>
            <a:endParaRPr lang="zh-CN" altLang="en-US"/>
          </a:p>
        </p:txBody>
      </p:sp>
      <p:sp>
        <p:nvSpPr>
          <p:cNvPr id="65" name="文本占位符 64"/>
          <p:cNvSpPr>
            <a:spLocks noGrp="1"/>
          </p:cNvSpPr>
          <p:nvPr>
            <p:ph type="body" sz="quarter" idx="41"/>
          </p:nvPr>
        </p:nvSpPr>
        <p:spPr/>
        <p:txBody>
          <a:bodyPr/>
          <a:p>
            <a:r>
              <a:rPr lang="zh-CN" altLang="en-US"/>
              <a:t>中小学</a:t>
            </a:r>
            <a:r>
              <a:rPr lang="zh-CN" altLang="en-US"/>
              <a:t>学习课程</a:t>
            </a:r>
            <a:endParaRPr lang="zh-CN" altLang="en-US"/>
          </a:p>
        </p:txBody>
      </p:sp>
      <p:sp>
        <p:nvSpPr>
          <p:cNvPr id="66" name="文本占位符 65"/>
          <p:cNvSpPr>
            <a:spLocks noGrp="1"/>
          </p:cNvSpPr>
          <p:nvPr>
            <p:ph type="body" sz="quarter" idx="42"/>
          </p:nvPr>
        </p:nvSpPr>
        <p:spPr/>
        <p:txBody>
          <a:bodyPr/>
          <a:p>
            <a:r>
              <a:rPr lang="zh-CN" altLang="en-US"/>
              <a:t>包括中小学各学段的学科信息、各阶段</a:t>
            </a:r>
            <a:r>
              <a:rPr lang="zh-CN" altLang="en-US"/>
              <a:t>考试成绩信息等。</a:t>
            </a:r>
            <a:endParaRPr lang="zh-CN" altLang="en-US"/>
          </a:p>
        </p:txBody>
      </p:sp>
      <p:sp>
        <p:nvSpPr>
          <p:cNvPr id="67" name="文本占位符 66"/>
          <p:cNvSpPr>
            <a:spLocks noGrp="1"/>
          </p:cNvSpPr>
          <p:nvPr>
            <p:ph type="body" sz="quarter" idx="43"/>
          </p:nvPr>
        </p:nvSpPr>
        <p:spPr/>
        <p:txBody>
          <a:bodyPr/>
          <a:p>
            <a:r>
              <a:rPr lang="zh-CN" altLang="en-US"/>
              <a:t>大学</a:t>
            </a:r>
            <a:r>
              <a:rPr lang="zh-CN" altLang="en-US"/>
              <a:t>学习专业</a:t>
            </a:r>
            <a:endParaRPr lang="zh-CN" altLang="en-US"/>
          </a:p>
        </p:txBody>
      </p:sp>
      <p:sp>
        <p:nvSpPr>
          <p:cNvPr id="68" name="文本占位符 67"/>
          <p:cNvSpPr>
            <a:spLocks noGrp="1"/>
          </p:cNvSpPr>
          <p:nvPr>
            <p:ph type="body" sz="quarter" idx="44"/>
          </p:nvPr>
        </p:nvSpPr>
        <p:spPr/>
        <p:txBody>
          <a:bodyPr/>
          <a:p>
            <a:r>
              <a:rPr lang="zh-CN" altLang="en-US"/>
              <a:t>包括大学阶段的主修专业信息、选修专业信息、各阶段考试成绩信息等。</a:t>
            </a:r>
            <a:endParaRPr lang="zh-CN" altLang="en-US"/>
          </a:p>
        </p:txBody>
      </p:sp>
      <p:sp>
        <p:nvSpPr>
          <p:cNvPr id="69" name="文本占位符 68"/>
          <p:cNvSpPr>
            <a:spLocks noGrp="1"/>
          </p:cNvSpPr>
          <p:nvPr>
            <p:ph type="body" sz="quarter" idx="45"/>
          </p:nvPr>
        </p:nvSpPr>
        <p:spPr/>
        <p:txBody>
          <a:bodyPr/>
          <a:p>
            <a:r>
              <a:rPr lang="zh-CN" altLang="en-US"/>
              <a:t>职业教育</a:t>
            </a:r>
            <a:r>
              <a:rPr lang="zh-CN" altLang="en-US"/>
              <a:t>信息</a:t>
            </a:r>
            <a:endParaRPr lang="zh-CN" altLang="en-US"/>
          </a:p>
        </p:txBody>
      </p:sp>
      <p:sp>
        <p:nvSpPr>
          <p:cNvPr id="70" name="文本占位符 69"/>
          <p:cNvSpPr>
            <a:spLocks noGrp="1"/>
          </p:cNvSpPr>
          <p:nvPr>
            <p:ph type="body" sz="quarter" idx="46"/>
          </p:nvPr>
        </p:nvSpPr>
        <p:spPr/>
        <p:txBody>
          <a:bodyPr/>
          <a:p>
            <a:r>
              <a:rPr lang="zh-CN" altLang="en-US"/>
              <a:t>包括部分</a:t>
            </a:r>
            <a:r>
              <a:rPr lang="zh-CN" altLang="en-US"/>
              <a:t>成人本专科专业信息、考试</a:t>
            </a:r>
            <a:r>
              <a:rPr lang="en-US" altLang="zh-CN"/>
              <a:t>/</a:t>
            </a:r>
            <a:r>
              <a:rPr lang="zh-CN" altLang="en-US"/>
              <a:t>考核信息等。</a:t>
            </a:r>
            <a:endParaRPr lang="zh-CN" altLang="en-US"/>
          </a:p>
        </p:txBody>
      </p:sp>
      <p:sp>
        <p:nvSpPr>
          <p:cNvPr id="71" name="文本占位符 70"/>
          <p:cNvSpPr>
            <a:spLocks noGrp="1"/>
          </p:cNvSpPr>
          <p:nvPr>
            <p:ph type="body" sz="quarter" idx="47"/>
          </p:nvPr>
        </p:nvSpPr>
        <p:spPr/>
        <p:txBody>
          <a:bodyPr/>
          <a:p>
            <a:r>
              <a:rPr lang="zh-CN" altLang="en-US">
                <a:sym typeface="+mn-ea"/>
              </a:rPr>
              <a:t>学籍变</a:t>
            </a:r>
            <a:r>
              <a:rPr lang="zh-CN" altLang="en-US">
                <a:sym typeface="+mn-ea"/>
              </a:rPr>
              <a:t>动</a:t>
            </a:r>
            <a:r>
              <a:rPr lang="zh-CN" altLang="en-US">
                <a:sym typeface="+mn-ea"/>
              </a:rPr>
              <a:t>记录</a:t>
            </a:r>
            <a:endParaRPr lang="zh-CN" altLang="en-US"/>
          </a:p>
          <a:p>
            <a:endParaRPr lang="zh-CN" altLang="en-US"/>
          </a:p>
        </p:txBody>
      </p:sp>
      <p:sp>
        <p:nvSpPr>
          <p:cNvPr id="72" name="文本占位符 71"/>
          <p:cNvSpPr>
            <a:spLocks noGrp="1"/>
          </p:cNvSpPr>
          <p:nvPr>
            <p:ph type="body" sz="quarter" idx="48"/>
          </p:nvPr>
        </p:nvSpPr>
        <p:spPr/>
        <p:txBody>
          <a:bodyPr/>
          <a:p>
            <a:pPr algn="l"/>
            <a:r>
              <a:rPr lang="zh-CN" altLang="en-US"/>
              <a:t>包括正常学籍变动信息：升级、升学、毕业等；学籍异动信息：</a:t>
            </a:r>
            <a:r>
              <a:rPr lang="zh-CN" altLang="en-US"/>
              <a:t>转学、出境学习、休学、复学、留级、跳级、辍学、死亡等</a:t>
            </a:r>
            <a:endParaRPr lang="zh-CN" altLang="en-US"/>
          </a:p>
        </p:txBody>
      </p:sp>
      <p:sp>
        <p:nvSpPr>
          <p:cNvPr id="73" name="文本占位符 72"/>
          <p:cNvSpPr>
            <a:spLocks noGrp="1"/>
          </p:cNvSpPr>
          <p:nvPr>
            <p:ph type="body" sz="quarter" idx="49"/>
          </p:nvPr>
        </p:nvSpPr>
        <p:spPr>
          <a:xfrm>
            <a:off x="5052695" y="3590290"/>
            <a:ext cx="3906520" cy="919480"/>
          </a:xfrm>
        </p:spPr>
        <p:txBody>
          <a:bodyPr/>
          <a:p>
            <a:r>
              <a:rPr lang="zh-CN" altLang="en-US">
                <a:sym typeface="+mn-ea"/>
              </a:rPr>
              <a:t>学生报名注册信息</a:t>
            </a:r>
            <a:endParaRPr lang="zh-CN" altLang="en-US"/>
          </a:p>
          <a:p>
            <a:endParaRPr lang="zh-CN" altLang="en-US"/>
          </a:p>
        </p:txBody>
      </p:sp>
      <p:sp>
        <p:nvSpPr>
          <p:cNvPr id="74" name="文本占位符 73"/>
          <p:cNvSpPr>
            <a:spLocks noGrp="1"/>
          </p:cNvSpPr>
          <p:nvPr>
            <p:ph type="body" sz="quarter" idx="50"/>
          </p:nvPr>
        </p:nvSpPr>
        <p:spPr/>
        <p:txBody>
          <a:bodyPr/>
          <a:p>
            <a:r>
              <a:rPr lang="zh-CN" altLang="en-US"/>
              <a:t>学生各学段的报名注册信息。包括入学时间、学校基本信息、个人信息等。</a:t>
            </a:r>
            <a:endParaRPr lang="zh-CN" altLang="en-US"/>
          </a:p>
        </p:txBody>
      </p:sp>
      <p:sp>
        <p:nvSpPr>
          <p:cNvPr id="81" name="文本框 80"/>
          <p:cNvSpPr txBox="1"/>
          <p:nvPr/>
        </p:nvSpPr>
        <p:spPr>
          <a:xfrm>
            <a:off x="11374120" y="7601585"/>
            <a:ext cx="1546225" cy="768350"/>
          </a:xfrm>
          <a:prstGeom prst="rect">
            <a:avLst/>
          </a:prstGeom>
          <a:noFill/>
        </p:spPr>
        <p:txBody>
          <a:bodyPr wrap="square" rtlCol="0">
            <a:spAutoFit/>
          </a:bodyPr>
          <a:p>
            <a:r>
              <a:rPr lang="zh-CN" altLang="en-US" sz="4400">
                <a:solidFill>
                  <a:schemeClr val="bg1"/>
                </a:solidFill>
              </a:rPr>
              <a:t>学籍</a:t>
            </a:r>
            <a:endParaRPr lang="zh-CN" altLang="en-US" sz="4400">
              <a:solidFill>
                <a:schemeClr val="bg1"/>
              </a:solidFill>
            </a:endParaRPr>
          </a:p>
        </p:txBody>
      </p:sp>
      <p:sp>
        <p:nvSpPr>
          <p:cNvPr id="4" name="文本占位符 76"/>
          <p:cNvSpPr>
            <a:spLocks noGrp="1"/>
          </p:cNvSpPr>
          <p:nvPr/>
        </p:nvSpPr>
        <p:spPr>
          <a:xfrm>
            <a:off x="14721710" y="7459157"/>
            <a:ext cx="1212849" cy="1113023"/>
          </a:xfrm>
          <a:prstGeom prst="rect">
            <a:avLst/>
          </a:prstGeom>
        </p:spPr>
        <p:txBody>
          <a:bodyPr vert="horz" lIns="90000" tIns="46800" rIns="90000" bIns="46800" rtlCol="0">
            <a:noAutofit/>
          </a:bodyPr>
          <a:lstStyle>
            <a:lvl1pPr marL="0" indent="0" algn="ctr" defTabSz="1809115" rtl="0" eaLnBrk="1" fontAlgn="auto" latinLnBrk="0" hangingPunct="1">
              <a:lnSpc>
                <a:spcPct val="130000"/>
              </a:lnSpc>
              <a:spcBef>
                <a:spcPct val="1000"/>
              </a:spcBef>
              <a:spcAft>
                <a:spcPts val="1000"/>
              </a:spcAft>
              <a:buFont typeface="Wingdings" panose="05000000000000000000" charset="0"/>
              <a:buNone/>
              <a:defRPr sz="6000" b="1" u="none" strike="noStrike" kern="1200" cap="none" spc="150" normalizeH="0" baseline="0">
                <a:solidFill>
                  <a:schemeClr val="bg1"/>
                </a:solidFill>
                <a:uFillTx/>
                <a:latin typeface="Arial" panose="020B0604020202020204" pitchFamily="34" charset="0"/>
                <a:ea typeface="微软雅黑" panose="020B0503020204020204" pitchFamily="34" charset="-122"/>
                <a:cs typeface="+mn-cs"/>
              </a:defRPr>
            </a:lvl1pPr>
            <a:lvl2pPr marL="1356995" indent="-452120" algn="l" defTabSz="1809115" rtl="0" eaLnBrk="1" fontAlgn="auto" latinLnBrk="0" hangingPunct="1">
              <a:lnSpc>
                <a:spcPct val="120000"/>
              </a:lnSpc>
              <a:spcBef>
                <a:spcPct val="1000"/>
              </a:spcBef>
              <a:spcAft>
                <a:spcPts val="600"/>
              </a:spcAft>
              <a:buFont typeface="Wingdings" panose="05000000000000000000" charset="0"/>
              <a:buChar char="u"/>
              <a:tabLst>
                <a:tab pos="3184525" algn="l"/>
                <a:tab pos="3184525" algn="l"/>
                <a:tab pos="3184525" algn="l"/>
                <a:tab pos="3184525" algn="l"/>
              </a:tabLst>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2261235" indent="-452120" algn="l" defTabSz="1809115" rtl="0" eaLnBrk="1" fontAlgn="auto" latinLnBrk="0" hangingPunct="1">
              <a:lnSpc>
                <a:spcPct val="120000"/>
              </a:lnSpc>
              <a:spcBef>
                <a:spcPct val="1000"/>
              </a:spcBef>
              <a:spcAft>
                <a:spcPts val="600"/>
              </a:spcAft>
              <a:buFont typeface="Wingdings" panose="05000000000000000000" charset="0"/>
              <a:buChar char="u"/>
              <a:defRPr sz="3165"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3165475"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4070350" indent="-452120" algn="l" defTabSz="1809115" rtl="0" eaLnBrk="1" fontAlgn="auto" latinLnBrk="0" hangingPunct="1">
              <a:lnSpc>
                <a:spcPct val="120000"/>
              </a:lnSpc>
              <a:spcBef>
                <a:spcPct val="1000"/>
              </a:spcBef>
              <a:spcAft>
                <a:spcPts val="300"/>
              </a:spcAft>
              <a:buFont typeface="Wingdings" panose="05000000000000000000" charset="0"/>
              <a:buChar char="u"/>
              <a:defRPr sz="277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4974590"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6pPr>
            <a:lvl7pPr marL="587946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7pPr>
            <a:lvl8pPr marL="678370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8pPr>
            <a:lvl9pPr marL="7687945" indent="-452120" algn="l" defTabSz="1809115" rtl="0" eaLnBrk="1" latinLnBrk="0" hangingPunct="1">
              <a:lnSpc>
                <a:spcPct val="90000"/>
              </a:lnSpc>
              <a:spcBef>
                <a:spcPts val="990"/>
              </a:spcBef>
              <a:buFont typeface="Arial" panose="020B0604020202020204" pitchFamily="34" charset="0"/>
              <a:buChar char="•"/>
              <a:defRPr sz="3560" kern="1200">
                <a:solidFill>
                  <a:schemeClr val="tx1"/>
                </a:solidFill>
                <a:latin typeface="+mn-lt"/>
                <a:ea typeface="+mn-ea"/>
                <a:cs typeface="+mn-cs"/>
              </a:defRPr>
            </a:lvl9pPr>
          </a:lstStyle>
          <a:p>
            <a:endParaRPr lang="zh-CN" altLang="en-US"/>
          </a:p>
        </p:txBody>
      </p:sp>
      <p:sp>
        <p:nvSpPr>
          <p:cNvPr id="5" name="文本框 4"/>
          <p:cNvSpPr txBox="1"/>
          <p:nvPr/>
        </p:nvSpPr>
        <p:spPr>
          <a:xfrm>
            <a:off x="9755505" y="4639945"/>
            <a:ext cx="1122045" cy="1014730"/>
          </a:xfrm>
          <a:prstGeom prst="rect">
            <a:avLst/>
          </a:prstGeom>
          <a:noFill/>
        </p:spPr>
        <p:txBody>
          <a:bodyPr wrap="square" rtlCol="0">
            <a:spAutoFit/>
          </a:bodyPr>
          <a:p>
            <a:pPr algn="ctr"/>
            <a:r>
              <a:rPr lang="en-US" altLang="zh-CN" sz="6000">
                <a:solidFill>
                  <a:schemeClr val="bg1"/>
                </a:solidFill>
              </a:rPr>
              <a:t>1</a:t>
            </a:r>
            <a:endParaRPr lang="en-US" altLang="zh-CN" sz="6000">
              <a:solidFill>
                <a:schemeClr val="bg1"/>
              </a:solidFill>
            </a:endParaRPr>
          </a:p>
        </p:txBody>
      </p:sp>
      <p:sp>
        <p:nvSpPr>
          <p:cNvPr id="6" name="文本框 5"/>
          <p:cNvSpPr txBox="1"/>
          <p:nvPr/>
        </p:nvSpPr>
        <p:spPr>
          <a:xfrm>
            <a:off x="13219430" y="4599305"/>
            <a:ext cx="1122045" cy="1014730"/>
          </a:xfrm>
          <a:prstGeom prst="rect">
            <a:avLst/>
          </a:prstGeom>
          <a:noFill/>
        </p:spPr>
        <p:txBody>
          <a:bodyPr wrap="square" rtlCol="0">
            <a:spAutoFit/>
          </a:bodyPr>
          <a:p>
            <a:pPr algn="ctr"/>
            <a:r>
              <a:rPr lang="en-US" altLang="zh-CN" sz="6000">
                <a:solidFill>
                  <a:schemeClr val="bg1"/>
                </a:solidFill>
              </a:rPr>
              <a:t>2</a:t>
            </a:r>
            <a:endParaRPr lang="en-US" altLang="zh-CN" sz="6000">
              <a:solidFill>
                <a:schemeClr val="bg1"/>
              </a:solidFill>
            </a:endParaRPr>
          </a:p>
        </p:txBody>
      </p:sp>
      <p:sp>
        <p:nvSpPr>
          <p:cNvPr id="7" name="文本框 6"/>
          <p:cNvSpPr txBox="1"/>
          <p:nvPr/>
        </p:nvSpPr>
        <p:spPr>
          <a:xfrm>
            <a:off x="14850745" y="7508240"/>
            <a:ext cx="1122045" cy="1014730"/>
          </a:xfrm>
          <a:prstGeom prst="rect">
            <a:avLst/>
          </a:prstGeom>
          <a:noFill/>
        </p:spPr>
        <p:txBody>
          <a:bodyPr wrap="square" rtlCol="0">
            <a:spAutoFit/>
          </a:bodyPr>
          <a:p>
            <a:pPr algn="ctr"/>
            <a:r>
              <a:rPr lang="en-US" altLang="zh-CN" sz="6000">
                <a:solidFill>
                  <a:schemeClr val="bg1"/>
                </a:solidFill>
              </a:rPr>
              <a:t>3</a:t>
            </a:r>
            <a:endParaRPr lang="en-US" altLang="zh-CN" sz="6000">
              <a:solidFill>
                <a:schemeClr val="bg1"/>
              </a:solidFill>
            </a:endParaRPr>
          </a:p>
        </p:txBody>
      </p:sp>
      <p:sp>
        <p:nvSpPr>
          <p:cNvPr id="8" name="文本框 7"/>
          <p:cNvSpPr txBox="1"/>
          <p:nvPr/>
        </p:nvSpPr>
        <p:spPr>
          <a:xfrm>
            <a:off x="13067030" y="10499090"/>
            <a:ext cx="1122045" cy="1014730"/>
          </a:xfrm>
          <a:prstGeom prst="rect">
            <a:avLst/>
          </a:prstGeom>
          <a:noFill/>
        </p:spPr>
        <p:txBody>
          <a:bodyPr wrap="square" rtlCol="0">
            <a:spAutoFit/>
          </a:bodyPr>
          <a:p>
            <a:pPr algn="ctr"/>
            <a:r>
              <a:rPr lang="en-US" altLang="zh-CN" sz="6000">
                <a:solidFill>
                  <a:schemeClr val="bg1"/>
                </a:solidFill>
              </a:rPr>
              <a:t>4</a:t>
            </a:r>
            <a:endParaRPr lang="en-US" altLang="zh-CN" sz="6000">
              <a:solidFill>
                <a:schemeClr val="bg1"/>
              </a:solidFill>
            </a:endParaRPr>
          </a:p>
        </p:txBody>
      </p:sp>
      <p:sp>
        <p:nvSpPr>
          <p:cNvPr id="9" name="文本框 8"/>
          <p:cNvSpPr txBox="1"/>
          <p:nvPr/>
        </p:nvSpPr>
        <p:spPr>
          <a:xfrm>
            <a:off x="9660255" y="10518140"/>
            <a:ext cx="1122045" cy="1014730"/>
          </a:xfrm>
          <a:prstGeom prst="rect">
            <a:avLst/>
          </a:prstGeom>
          <a:noFill/>
        </p:spPr>
        <p:txBody>
          <a:bodyPr wrap="square" rtlCol="0">
            <a:spAutoFit/>
          </a:bodyPr>
          <a:p>
            <a:pPr algn="ctr"/>
            <a:r>
              <a:rPr lang="en-US" altLang="zh-CN" sz="6000">
                <a:solidFill>
                  <a:schemeClr val="bg1"/>
                </a:solidFill>
              </a:rPr>
              <a:t>5</a:t>
            </a:r>
            <a:endParaRPr lang="en-US" altLang="zh-CN" sz="6000">
              <a:solidFill>
                <a:schemeClr val="bg1"/>
              </a:solidFill>
            </a:endParaRPr>
          </a:p>
        </p:txBody>
      </p:sp>
      <p:sp>
        <p:nvSpPr>
          <p:cNvPr id="10" name="文本框 9"/>
          <p:cNvSpPr txBox="1"/>
          <p:nvPr/>
        </p:nvSpPr>
        <p:spPr>
          <a:xfrm>
            <a:off x="8021955" y="7519670"/>
            <a:ext cx="1122045" cy="1014730"/>
          </a:xfrm>
          <a:prstGeom prst="rect">
            <a:avLst/>
          </a:prstGeom>
          <a:noFill/>
        </p:spPr>
        <p:txBody>
          <a:bodyPr wrap="square" rtlCol="0">
            <a:spAutoFit/>
          </a:bodyPr>
          <a:p>
            <a:pPr algn="ctr"/>
            <a:r>
              <a:rPr lang="en-US" altLang="zh-CN" sz="6000">
                <a:solidFill>
                  <a:schemeClr val="bg1"/>
                </a:solidFill>
              </a:rPr>
              <a:t>6</a:t>
            </a:r>
            <a:endParaRPr lang="en-US" altLang="zh-CN" sz="6000">
              <a:solidFill>
                <a:schemeClr val="bg1"/>
              </a:solidFill>
            </a:endParaRPr>
          </a:p>
        </p:txBody>
      </p:sp>
    </p:spTree>
    <p:custDataLst>
      <p:tags r:id="rId1"/>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占位符 16"/>
          <p:cNvSpPr>
            <a:spLocks noGrp="1"/>
          </p:cNvSpPr>
          <p:nvPr>
            <p:ph type="body" sz="quarter" idx="23"/>
          </p:nvPr>
        </p:nvSpPr>
        <p:spPr>
          <a:xfrm>
            <a:off x="3048895" y="4005487"/>
            <a:ext cx="7700955" cy="1585086"/>
          </a:xfrm>
        </p:spPr>
        <p:txBody>
          <a:bodyPr/>
          <a:p>
            <a:r>
              <a:rPr lang="zh-CN" altLang="en-US"/>
              <a:t>全国中小学学籍信息管理系统（中小学学籍系统）</a:t>
            </a:r>
            <a:endParaRPr lang="zh-CN" altLang="en-US"/>
          </a:p>
        </p:txBody>
      </p:sp>
      <p:sp>
        <p:nvSpPr>
          <p:cNvPr id="21" name="文本占位符 20"/>
          <p:cNvSpPr>
            <a:spLocks noGrp="1"/>
          </p:cNvSpPr>
          <p:nvPr>
            <p:ph type="body" sz="quarter" idx="25"/>
          </p:nvPr>
        </p:nvSpPr>
        <p:spPr/>
        <p:txBody>
          <a:bodyPr/>
          <a:p>
            <a:r>
              <a:rPr lang="zh-CN" altLang="en-US"/>
              <a:t>中国高等教育学生信息网（学信网）以及其子系统学籍学历信息管理平台</a:t>
            </a:r>
            <a:endParaRPr lang="zh-CN" altLang="en-US"/>
          </a:p>
        </p:txBody>
      </p:sp>
      <p:sp>
        <p:nvSpPr>
          <p:cNvPr id="25" name="文本占位符 24"/>
          <p:cNvSpPr>
            <a:spLocks noGrp="1"/>
          </p:cNvSpPr>
          <p:nvPr>
            <p:ph type="body" sz="quarter" idx="13"/>
          </p:nvPr>
        </p:nvSpPr>
        <p:spPr/>
        <p:txBody>
          <a:bodyPr>
            <a:normAutofit fontScale="90000" lnSpcReduction="20000"/>
          </a:bodyPr>
          <a:p>
            <a:r>
              <a:rPr lang="zh-CN" altLang="en-US">
                <a:sym typeface="+mn-ea"/>
              </a:rPr>
              <a:t>学籍信息化管理系统</a:t>
            </a:r>
            <a:endParaRPr lang="zh-CN" altLang="en-US"/>
          </a:p>
        </p:txBody>
      </p:sp>
      <p:sp>
        <p:nvSpPr>
          <p:cNvPr id="26" name="文本占位符 25"/>
          <p:cNvSpPr>
            <a:spLocks noGrp="1"/>
          </p:cNvSpPr>
          <p:nvPr>
            <p:ph type="body" sz="quarter" idx="27"/>
          </p:nvPr>
        </p:nvSpPr>
        <p:spPr>
          <a:xfrm>
            <a:off x="1364288" y="583753"/>
            <a:ext cx="9385300" cy="963612"/>
          </a:xfrm>
        </p:spPr>
        <p:txBody>
          <a:bodyPr>
            <a:normAutofit/>
          </a:bodyPr>
          <a:p>
            <a:r>
              <a:rPr lang="zh-CN" altLang="en-US">
                <a:sym typeface="+mn-ea"/>
              </a:rPr>
              <a:t>管理现状</a:t>
            </a:r>
            <a:endParaRPr lang="zh-CN" altLang="en-US">
              <a:sym typeface="+mn-ea"/>
            </a:endParaRPr>
          </a:p>
        </p:txBody>
      </p:sp>
      <p:sp>
        <p:nvSpPr>
          <p:cNvPr id="3" name="圆角矩形 2"/>
          <p:cNvSpPr/>
          <p:nvPr/>
        </p:nvSpPr>
        <p:spPr>
          <a:xfrm>
            <a:off x="2597785" y="8343265"/>
            <a:ext cx="1792605" cy="16484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600"/>
              <a:t>小学</a:t>
            </a:r>
            <a:endParaRPr lang="zh-CN" altLang="en-US" sz="3600"/>
          </a:p>
        </p:txBody>
      </p:sp>
      <p:sp>
        <p:nvSpPr>
          <p:cNvPr id="4" name="圆角矩形 3"/>
          <p:cNvSpPr/>
          <p:nvPr/>
        </p:nvSpPr>
        <p:spPr>
          <a:xfrm>
            <a:off x="5569585" y="8343265"/>
            <a:ext cx="1792605" cy="16484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600"/>
              <a:t>初中</a:t>
            </a:r>
            <a:endParaRPr lang="zh-CN" altLang="en-US" sz="3600"/>
          </a:p>
        </p:txBody>
      </p:sp>
      <p:sp>
        <p:nvSpPr>
          <p:cNvPr id="5" name="圆角矩形 4"/>
          <p:cNvSpPr/>
          <p:nvPr/>
        </p:nvSpPr>
        <p:spPr>
          <a:xfrm>
            <a:off x="8688705" y="8343265"/>
            <a:ext cx="1792605" cy="16484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600"/>
              <a:t>高中</a:t>
            </a:r>
            <a:endParaRPr lang="zh-CN" altLang="en-US" sz="3600"/>
          </a:p>
        </p:txBody>
      </p:sp>
      <p:sp>
        <p:nvSpPr>
          <p:cNvPr id="6" name="圆角矩形 5"/>
          <p:cNvSpPr/>
          <p:nvPr/>
        </p:nvSpPr>
        <p:spPr>
          <a:xfrm>
            <a:off x="14526260" y="8343265"/>
            <a:ext cx="5420995" cy="1648460"/>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3600"/>
              <a:t>大学</a:t>
            </a:r>
            <a:endParaRPr lang="zh-CN" altLang="en-US" sz="3600"/>
          </a:p>
        </p:txBody>
      </p:sp>
    </p:spTree>
    <p:custDataLst>
      <p:tags r:id="rId1"/>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文本占位符 25"/>
          <p:cNvSpPr>
            <a:spLocks noGrp="1"/>
          </p:cNvSpPr>
          <p:nvPr>
            <p:ph type="body" sz="quarter" idx="31"/>
          </p:nvPr>
        </p:nvSpPr>
        <p:spPr>
          <a:xfrm>
            <a:off x="1414453" y="645348"/>
            <a:ext cx="9385300" cy="963612"/>
          </a:xfrm>
        </p:spPr>
        <p:txBody>
          <a:bodyPr>
            <a:normAutofit/>
          </a:bodyPr>
          <a:p>
            <a:r>
              <a:rPr lang="zh-CN" altLang="en-US">
                <a:sym typeface="+mn-ea"/>
              </a:rPr>
              <a:t>建设情况</a:t>
            </a:r>
            <a:endParaRPr lang="zh-CN" altLang="en-US">
              <a:sym typeface="+mn-ea"/>
            </a:endParaRPr>
          </a:p>
        </p:txBody>
      </p:sp>
      <p:sp>
        <p:nvSpPr>
          <p:cNvPr id="24" name="文本占位符 23"/>
          <p:cNvSpPr>
            <a:spLocks noGrp="1"/>
          </p:cNvSpPr>
          <p:nvPr>
            <p:ph type="body" sz="quarter" idx="13"/>
          </p:nvPr>
        </p:nvSpPr>
        <p:spPr/>
        <p:txBody>
          <a:bodyPr>
            <a:normAutofit fontScale="60000"/>
          </a:bodyPr>
          <a:p>
            <a:r>
              <a:rPr lang="zh-CN" altLang="en-US">
                <a:sym typeface="+mn-ea"/>
              </a:rPr>
              <a:t>中小学学籍系统</a:t>
            </a:r>
            <a:endParaRPr lang="zh-CN" altLang="en-US">
              <a:sym typeface="+mn-ea"/>
            </a:endParaRPr>
          </a:p>
          <a:p>
            <a:endParaRPr lang="zh-CN" altLang="en-US"/>
          </a:p>
        </p:txBody>
      </p:sp>
      <p:pic>
        <p:nvPicPr>
          <p:cNvPr id="30" name="图片占位符 29" descr="微信图片_20200824132255"/>
          <p:cNvPicPr>
            <a:picLocks noChangeAspect="1"/>
          </p:cNvPicPr>
          <p:nvPr>
            <p:ph type="pic" sz="quarter" idx="37"/>
            <p:custDataLst>
              <p:tags r:id="rId1"/>
            </p:custDataLst>
          </p:nvPr>
        </p:nvPicPr>
        <p:blipFill>
          <a:blip r:embed="rId2"/>
          <a:stretch>
            <a:fillRect/>
          </a:stretch>
        </p:blipFill>
        <p:spPr>
          <a:xfrm>
            <a:off x="1722120" y="4669155"/>
            <a:ext cx="8224520" cy="4137660"/>
          </a:xfrm>
          <a:prstGeom prst="rect">
            <a:avLst/>
          </a:prstGeom>
        </p:spPr>
      </p:pic>
      <p:sp>
        <p:nvSpPr>
          <p:cNvPr id="28" name="文本占位符 27"/>
          <p:cNvSpPr>
            <a:spLocks noGrp="1"/>
          </p:cNvSpPr>
          <p:nvPr>
            <p:ph type="body" sz="quarter" idx="32"/>
          </p:nvPr>
        </p:nvSpPr>
        <p:spPr>
          <a:xfrm>
            <a:off x="12053570" y="3439160"/>
            <a:ext cx="9144000" cy="8053070"/>
          </a:xfrm>
        </p:spPr>
        <p:txBody>
          <a:bodyPr/>
          <a:p>
            <a:endParaRPr lang="zh-CN" altLang="en-US"/>
          </a:p>
          <a:p>
            <a:r>
              <a:rPr lang="zh-CN" altLang="en-US" sz="3200"/>
              <a:t>2013年教育部印发《中小学生学籍管理办法》的通知，要求加快建设全国中小学生学籍信息管理系统，建立全国统一、规范的学籍信息管理制度。</a:t>
            </a:r>
            <a:endParaRPr lang="zh-CN" altLang="en-US" sz="3200"/>
          </a:p>
          <a:p>
            <a:r>
              <a:rPr lang="zh-CN" altLang="en-US" sz="3200"/>
              <a:t>2014年开始全国联网试运行“全国中小学生学籍信息管理系统”。</a:t>
            </a:r>
            <a:endParaRPr lang="zh-CN" altLang="en-US" sz="3200"/>
          </a:p>
        </p:txBody>
      </p:sp>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图片占位符 5"/>
          <p:cNvSpPr>
            <a:spLocks noGrp="1"/>
          </p:cNvSpPr>
          <p:nvPr>
            <p:ph type="pic" sz="quarter" idx="42"/>
          </p:nvPr>
        </p:nvSpPr>
        <p:spPr>
          <a:xfrm>
            <a:off x="2796540" y="3383280"/>
            <a:ext cx="9318625" cy="9206865"/>
          </a:xfrm>
          <a:prstGeom prst="rect">
            <a:avLst/>
          </a:prstGeom>
        </p:spPr>
      </p:sp>
      <p:sp>
        <p:nvSpPr>
          <p:cNvPr id="7" name="图片占位符 6"/>
          <p:cNvSpPr>
            <a:spLocks noGrp="1"/>
          </p:cNvSpPr>
          <p:nvPr>
            <p:ph type="pic" sz="quarter" idx="43"/>
          </p:nvPr>
        </p:nvSpPr>
        <p:spPr>
          <a:xfrm>
            <a:off x="2776220" y="11542395"/>
            <a:ext cx="9318625" cy="1047750"/>
          </a:xfrm>
        </p:spPr>
      </p:sp>
      <p:sp>
        <p:nvSpPr>
          <p:cNvPr id="9" name="文本占位符 8"/>
          <p:cNvSpPr>
            <a:spLocks noGrp="1"/>
          </p:cNvSpPr>
          <p:nvPr>
            <p:ph type="body" sz="quarter" idx="31"/>
          </p:nvPr>
        </p:nvSpPr>
        <p:spPr>
          <a:xfrm>
            <a:off x="1251893" y="645348"/>
            <a:ext cx="9385300" cy="963612"/>
          </a:xfrm>
        </p:spPr>
        <p:txBody>
          <a:bodyPr/>
          <a:p>
            <a:r>
              <a:rPr lang="zh-CN" altLang="en-US"/>
              <a:t>系统架构</a:t>
            </a:r>
            <a:endParaRPr lang="zh-CN" altLang="en-US"/>
          </a:p>
        </p:txBody>
      </p:sp>
      <p:sp>
        <p:nvSpPr>
          <p:cNvPr id="10" name="文本占位符 9"/>
          <p:cNvSpPr>
            <a:spLocks noGrp="1"/>
          </p:cNvSpPr>
          <p:nvPr>
            <p:ph type="body" sz="quarter" idx="13"/>
          </p:nvPr>
        </p:nvSpPr>
        <p:spPr/>
        <p:txBody>
          <a:bodyPr>
            <a:normAutofit fontScale="90000" lnSpcReduction="20000"/>
          </a:bodyPr>
          <a:p>
            <a:r>
              <a:rPr lang="zh-CN" altLang="en-US">
                <a:sym typeface="+mn-ea"/>
              </a:rPr>
              <a:t>中小学学籍系统架构</a:t>
            </a:r>
            <a:endParaRPr lang="zh-CN" altLang="en-US">
              <a:sym typeface="+mn-ea"/>
            </a:endParaRPr>
          </a:p>
        </p:txBody>
      </p:sp>
      <p:sp>
        <p:nvSpPr>
          <p:cNvPr id="11" name="文本占位符 10"/>
          <p:cNvSpPr>
            <a:spLocks noGrp="1"/>
          </p:cNvSpPr>
          <p:nvPr>
            <p:ph type="body" sz="quarter" idx="25"/>
          </p:nvPr>
        </p:nvSpPr>
        <p:spPr>
          <a:xfrm>
            <a:off x="2796540" y="11671300"/>
            <a:ext cx="9318625" cy="919480"/>
          </a:xfrm>
        </p:spPr>
        <p:txBody>
          <a:bodyPr/>
          <a:p>
            <a:r>
              <a:rPr lang="en-US" altLang="zh-CN"/>
              <a:t>5</a:t>
            </a:r>
            <a:r>
              <a:rPr lang="zh-CN" altLang="en-US"/>
              <a:t>级分管模式</a:t>
            </a:r>
            <a:endParaRPr lang="zh-CN" altLang="en-US"/>
          </a:p>
        </p:txBody>
      </p:sp>
      <p:sp>
        <p:nvSpPr>
          <p:cNvPr id="14" name="图片占位符 13"/>
          <p:cNvSpPr>
            <a:spLocks noGrp="1"/>
          </p:cNvSpPr>
          <p:nvPr>
            <p:ph type="pic" sz="quarter" idx="44"/>
          </p:nvPr>
        </p:nvSpPr>
        <p:spPr>
          <a:xfrm>
            <a:off x="12132945" y="3383280"/>
            <a:ext cx="9318625" cy="9206865"/>
          </a:xfrm>
        </p:spPr>
      </p:sp>
      <p:sp>
        <p:nvSpPr>
          <p:cNvPr id="15" name="图片占位符 14"/>
          <p:cNvSpPr>
            <a:spLocks noGrp="1"/>
          </p:cNvSpPr>
          <p:nvPr>
            <p:ph type="pic" sz="quarter" idx="45"/>
          </p:nvPr>
        </p:nvSpPr>
        <p:spPr>
          <a:xfrm>
            <a:off x="12132945" y="11542395"/>
            <a:ext cx="9318625" cy="1047750"/>
          </a:xfrm>
        </p:spPr>
      </p:sp>
      <p:sp>
        <p:nvSpPr>
          <p:cNvPr id="16" name="文本占位符 15"/>
          <p:cNvSpPr>
            <a:spLocks noGrp="1"/>
          </p:cNvSpPr>
          <p:nvPr>
            <p:ph type="body" sz="quarter" idx="46"/>
          </p:nvPr>
        </p:nvSpPr>
        <p:spPr>
          <a:xfrm>
            <a:off x="12132945" y="11671300"/>
            <a:ext cx="9318625" cy="919480"/>
          </a:xfrm>
        </p:spPr>
        <p:txBody>
          <a:bodyPr/>
          <a:p>
            <a:r>
              <a:rPr lang="en-US" altLang="zh-CN"/>
              <a:t>2</a:t>
            </a:r>
            <a:r>
              <a:rPr lang="zh-CN" altLang="en-US"/>
              <a:t>级部署模式</a:t>
            </a:r>
            <a:endParaRPr lang="zh-CN" altLang="en-US"/>
          </a:p>
        </p:txBody>
      </p:sp>
      <p:sp>
        <p:nvSpPr>
          <p:cNvPr id="25" name="文本框 24"/>
          <p:cNvSpPr txBox="1"/>
          <p:nvPr/>
        </p:nvSpPr>
        <p:spPr>
          <a:xfrm>
            <a:off x="6404610" y="3766820"/>
            <a:ext cx="2061210" cy="645160"/>
          </a:xfrm>
          <a:prstGeom prst="rect">
            <a:avLst/>
          </a:prstGeom>
          <a:noFill/>
        </p:spPr>
        <p:txBody>
          <a:bodyPr wrap="square" rtlCol="0">
            <a:spAutoFit/>
          </a:bodyPr>
          <a:p>
            <a:r>
              <a:rPr lang="zh-CN" altLang="en-US" sz="3600"/>
              <a:t>逻辑架构</a:t>
            </a:r>
            <a:endParaRPr lang="zh-CN" altLang="en-US" sz="3600"/>
          </a:p>
        </p:txBody>
      </p:sp>
      <p:sp>
        <p:nvSpPr>
          <p:cNvPr id="27" name="文本框 26"/>
          <p:cNvSpPr txBox="1"/>
          <p:nvPr/>
        </p:nvSpPr>
        <p:spPr>
          <a:xfrm>
            <a:off x="15761970" y="3793490"/>
            <a:ext cx="2061210" cy="645160"/>
          </a:xfrm>
          <a:prstGeom prst="rect">
            <a:avLst/>
          </a:prstGeom>
          <a:noFill/>
        </p:spPr>
        <p:txBody>
          <a:bodyPr wrap="square" rtlCol="0">
            <a:spAutoFit/>
          </a:bodyPr>
          <a:p>
            <a:r>
              <a:rPr lang="zh-CN" altLang="en-US" sz="3600"/>
              <a:t>物理</a:t>
            </a:r>
            <a:r>
              <a:rPr lang="zh-CN" altLang="en-US" sz="3600"/>
              <a:t>架构</a:t>
            </a:r>
            <a:endParaRPr lang="zh-CN" altLang="en-US" sz="3600"/>
          </a:p>
        </p:txBody>
      </p:sp>
      <p:grpSp>
        <p:nvGrpSpPr>
          <p:cNvPr id="1040" name="Group 9"/>
          <p:cNvGrpSpPr/>
          <p:nvPr/>
        </p:nvGrpSpPr>
        <p:grpSpPr>
          <a:xfrm>
            <a:off x="4358005" y="5375275"/>
            <a:ext cx="6156960" cy="4858385"/>
            <a:chOff x="2199595" y="3556706"/>
            <a:chExt cx="8925534" cy="7721874"/>
          </a:xfrm>
        </p:grpSpPr>
        <p:sp>
          <p:nvSpPr>
            <p:cNvPr id="1041" name="Freeform 51"/>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rgbClr val="71C48E"/>
            </a:solidFill>
            <a:ln>
              <a:noFill/>
            </a:ln>
            <a:effectLst/>
          </p:spPr>
          <p:txBody>
            <a:bodyPr wrap="none" anchor="ctr"/>
            <a:p>
              <a:endParaRPr lang="en-US"/>
            </a:p>
          </p:txBody>
        </p:sp>
        <p:sp>
          <p:nvSpPr>
            <p:cNvPr id="1042" name="Freeform 52"/>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chemeClr val="accent2">
                <a:lumMod val="75000"/>
              </a:schemeClr>
            </a:solidFill>
            <a:ln>
              <a:noFill/>
            </a:ln>
            <a:effectLst/>
          </p:spPr>
          <p:txBody>
            <a:bodyPr wrap="none" anchor="ctr"/>
            <a:p>
              <a:endParaRPr lang="en-US"/>
            </a:p>
          </p:txBody>
        </p:sp>
        <p:sp>
          <p:nvSpPr>
            <p:cNvPr id="1043" name="Freeform 53"/>
            <p:cNvSpPr>
              <a:spLocks noChangeArrowheads="1"/>
            </p:cNvSpPr>
            <p:nvPr/>
          </p:nvSpPr>
          <p:spPr bwMode="auto">
            <a:xfrm>
              <a:off x="3132595" y="8313934"/>
              <a:ext cx="7054938" cy="1346730"/>
            </a:xfrm>
            <a:custGeom>
              <a:avLst/>
              <a:gdLst>
                <a:gd name="T0" fmla="*/ 0 w 6767"/>
                <a:gd name="T1" fmla="*/ 1292 h 1293"/>
                <a:gd name="T2" fmla="*/ 6766 w 6767"/>
                <a:gd name="T3" fmla="*/ 1292 h 1293"/>
                <a:gd name="T4" fmla="*/ 6020 w 6767"/>
                <a:gd name="T5" fmla="*/ 0 h 1293"/>
                <a:gd name="T6" fmla="*/ 746 w 6767"/>
                <a:gd name="T7" fmla="*/ 0 h 1293"/>
                <a:gd name="T8" fmla="*/ 0 w 6767"/>
                <a:gd name="T9" fmla="*/ 1292 h 1293"/>
              </a:gdLst>
              <a:ahLst/>
              <a:cxnLst>
                <a:cxn ang="0">
                  <a:pos x="T0" y="T1"/>
                </a:cxn>
                <a:cxn ang="0">
                  <a:pos x="T2" y="T3"/>
                </a:cxn>
                <a:cxn ang="0">
                  <a:pos x="T4" y="T5"/>
                </a:cxn>
                <a:cxn ang="0">
                  <a:pos x="T6" y="T7"/>
                </a:cxn>
                <a:cxn ang="0">
                  <a:pos x="T8" y="T9"/>
                </a:cxn>
              </a:cxnLst>
              <a:rect l="0" t="0" r="r" b="b"/>
              <a:pathLst>
                <a:path w="6767" h="1293">
                  <a:moveTo>
                    <a:pt x="0" y="1292"/>
                  </a:moveTo>
                  <a:lnTo>
                    <a:pt x="6766" y="1292"/>
                  </a:lnTo>
                  <a:lnTo>
                    <a:pt x="6020" y="0"/>
                  </a:lnTo>
                  <a:lnTo>
                    <a:pt x="746" y="0"/>
                  </a:lnTo>
                  <a:lnTo>
                    <a:pt x="0" y="1292"/>
                  </a:lnTo>
                </a:path>
              </a:pathLst>
            </a:custGeom>
            <a:solidFill>
              <a:srgbClr val="43C6F2"/>
            </a:solidFill>
            <a:ln>
              <a:noFill/>
            </a:ln>
            <a:effectLst/>
          </p:spPr>
          <p:txBody>
            <a:bodyPr wrap="none" anchor="ctr"/>
            <a:p>
              <a:endParaRPr lang="en-US"/>
            </a:p>
          </p:txBody>
        </p:sp>
        <p:sp>
          <p:nvSpPr>
            <p:cNvPr id="1044" name="Freeform 54"/>
            <p:cNvSpPr>
              <a:spLocks noChangeArrowheads="1"/>
            </p:cNvSpPr>
            <p:nvPr/>
          </p:nvSpPr>
          <p:spPr bwMode="auto">
            <a:xfrm>
              <a:off x="3132595" y="8313934"/>
              <a:ext cx="7054938" cy="1346730"/>
            </a:xfrm>
            <a:custGeom>
              <a:avLst/>
              <a:gdLst>
                <a:gd name="T0" fmla="*/ 0 w 6767"/>
                <a:gd name="T1" fmla="*/ 1292 h 1293"/>
                <a:gd name="T2" fmla="*/ 6766 w 6767"/>
                <a:gd name="T3" fmla="*/ 1292 h 1293"/>
                <a:gd name="T4" fmla="*/ 6020 w 6767"/>
                <a:gd name="T5" fmla="*/ 0 h 1293"/>
                <a:gd name="T6" fmla="*/ 746 w 6767"/>
                <a:gd name="T7" fmla="*/ 0 h 1293"/>
                <a:gd name="T8" fmla="*/ 0 w 6767"/>
                <a:gd name="T9" fmla="*/ 1292 h 1293"/>
              </a:gdLst>
              <a:ahLst/>
              <a:cxnLst>
                <a:cxn ang="0">
                  <a:pos x="T0" y="T1"/>
                </a:cxn>
                <a:cxn ang="0">
                  <a:pos x="T2" y="T3"/>
                </a:cxn>
                <a:cxn ang="0">
                  <a:pos x="T4" y="T5"/>
                </a:cxn>
                <a:cxn ang="0">
                  <a:pos x="T6" y="T7"/>
                </a:cxn>
                <a:cxn ang="0">
                  <a:pos x="T8" y="T9"/>
                </a:cxn>
              </a:cxnLst>
              <a:rect l="0" t="0" r="r" b="b"/>
              <a:pathLst>
                <a:path w="6767" h="1293">
                  <a:moveTo>
                    <a:pt x="0" y="1292"/>
                  </a:moveTo>
                  <a:lnTo>
                    <a:pt x="6766" y="1292"/>
                  </a:lnTo>
                  <a:lnTo>
                    <a:pt x="6020" y="0"/>
                  </a:lnTo>
                  <a:lnTo>
                    <a:pt x="746" y="0"/>
                  </a:lnTo>
                  <a:lnTo>
                    <a:pt x="0" y="1292"/>
                  </a:lnTo>
                </a:path>
              </a:pathLst>
            </a:custGeom>
            <a:solidFill>
              <a:schemeClr val="accent4">
                <a:lumMod val="75000"/>
              </a:schemeClr>
            </a:solidFill>
            <a:ln>
              <a:noFill/>
            </a:ln>
            <a:effectLst/>
          </p:spPr>
          <p:txBody>
            <a:bodyPr wrap="none" anchor="ctr"/>
            <a:p>
              <a:endParaRPr lang="en-US"/>
            </a:p>
          </p:txBody>
        </p:sp>
        <p:sp>
          <p:nvSpPr>
            <p:cNvPr id="1045" name="Freeform 55"/>
            <p:cNvSpPr>
              <a:spLocks noChangeArrowheads="1"/>
            </p:cNvSpPr>
            <p:nvPr/>
          </p:nvSpPr>
          <p:spPr bwMode="auto">
            <a:xfrm>
              <a:off x="2199595" y="9872096"/>
              <a:ext cx="8920938" cy="1406484"/>
            </a:xfrm>
            <a:custGeom>
              <a:avLst/>
              <a:gdLst>
                <a:gd name="T0" fmla="*/ 0 w 8561"/>
                <a:gd name="T1" fmla="*/ 1350 h 1351"/>
                <a:gd name="T2" fmla="*/ 8560 w 8561"/>
                <a:gd name="T3" fmla="*/ 1350 h 1351"/>
                <a:gd name="T4" fmla="*/ 7777 w 8561"/>
                <a:gd name="T5" fmla="*/ 0 h 1351"/>
                <a:gd name="T6" fmla="*/ 784 w 8561"/>
                <a:gd name="T7" fmla="*/ 0 h 1351"/>
                <a:gd name="T8" fmla="*/ 0 w 8561"/>
                <a:gd name="T9" fmla="*/ 1350 h 1351"/>
              </a:gdLst>
              <a:ahLst/>
              <a:cxnLst>
                <a:cxn ang="0">
                  <a:pos x="T0" y="T1"/>
                </a:cxn>
                <a:cxn ang="0">
                  <a:pos x="T2" y="T3"/>
                </a:cxn>
                <a:cxn ang="0">
                  <a:pos x="T4" y="T5"/>
                </a:cxn>
                <a:cxn ang="0">
                  <a:pos x="T6" y="T7"/>
                </a:cxn>
                <a:cxn ang="0">
                  <a:pos x="T8" y="T9"/>
                </a:cxn>
              </a:cxnLst>
              <a:rect l="0" t="0" r="r" b="b"/>
              <a:pathLst>
                <a:path w="8561" h="1351">
                  <a:moveTo>
                    <a:pt x="0" y="1350"/>
                  </a:moveTo>
                  <a:lnTo>
                    <a:pt x="8560" y="1350"/>
                  </a:lnTo>
                  <a:lnTo>
                    <a:pt x="7777" y="0"/>
                  </a:lnTo>
                  <a:lnTo>
                    <a:pt x="784" y="0"/>
                  </a:lnTo>
                  <a:lnTo>
                    <a:pt x="0" y="1350"/>
                  </a:lnTo>
                </a:path>
              </a:pathLst>
            </a:custGeom>
            <a:solidFill>
              <a:srgbClr val="FDBD12"/>
            </a:solidFill>
            <a:ln>
              <a:noFill/>
            </a:ln>
            <a:effectLst/>
          </p:spPr>
          <p:txBody>
            <a:bodyPr wrap="none" anchor="ctr"/>
            <a:p>
              <a:endParaRPr lang="en-US"/>
            </a:p>
          </p:txBody>
        </p:sp>
        <p:sp>
          <p:nvSpPr>
            <p:cNvPr id="1046" name="Freeform 56"/>
            <p:cNvSpPr>
              <a:spLocks noChangeArrowheads="1"/>
            </p:cNvSpPr>
            <p:nvPr/>
          </p:nvSpPr>
          <p:spPr bwMode="auto">
            <a:xfrm>
              <a:off x="2199595" y="9872096"/>
              <a:ext cx="8920938" cy="1406484"/>
            </a:xfrm>
            <a:custGeom>
              <a:avLst/>
              <a:gdLst>
                <a:gd name="T0" fmla="*/ 0 w 8561"/>
                <a:gd name="T1" fmla="*/ 1350 h 1351"/>
                <a:gd name="T2" fmla="*/ 8560 w 8561"/>
                <a:gd name="T3" fmla="*/ 1350 h 1351"/>
                <a:gd name="T4" fmla="*/ 7777 w 8561"/>
                <a:gd name="T5" fmla="*/ 0 h 1351"/>
                <a:gd name="T6" fmla="*/ 784 w 8561"/>
                <a:gd name="T7" fmla="*/ 0 h 1351"/>
                <a:gd name="T8" fmla="*/ 0 w 8561"/>
                <a:gd name="T9" fmla="*/ 1350 h 1351"/>
              </a:gdLst>
              <a:ahLst/>
              <a:cxnLst>
                <a:cxn ang="0">
                  <a:pos x="T0" y="T1"/>
                </a:cxn>
                <a:cxn ang="0">
                  <a:pos x="T2" y="T3"/>
                </a:cxn>
                <a:cxn ang="0">
                  <a:pos x="T4" y="T5"/>
                </a:cxn>
                <a:cxn ang="0">
                  <a:pos x="T6" y="T7"/>
                </a:cxn>
                <a:cxn ang="0">
                  <a:pos x="T8" y="T9"/>
                </a:cxn>
              </a:cxnLst>
              <a:rect l="0" t="0" r="r" b="b"/>
              <a:pathLst>
                <a:path w="8561" h="1351">
                  <a:moveTo>
                    <a:pt x="0" y="1350"/>
                  </a:moveTo>
                  <a:lnTo>
                    <a:pt x="8560" y="1350"/>
                  </a:lnTo>
                  <a:lnTo>
                    <a:pt x="7777" y="0"/>
                  </a:lnTo>
                  <a:lnTo>
                    <a:pt x="784" y="0"/>
                  </a:lnTo>
                  <a:lnTo>
                    <a:pt x="0" y="1350"/>
                  </a:lnTo>
                </a:path>
              </a:pathLst>
            </a:custGeom>
            <a:solidFill>
              <a:schemeClr val="accent5">
                <a:lumMod val="75000"/>
              </a:schemeClr>
            </a:solidFill>
            <a:ln>
              <a:noFill/>
            </a:ln>
            <a:effectLst/>
          </p:spPr>
          <p:txBody>
            <a:bodyPr wrap="none" anchor="ctr"/>
            <a:p>
              <a:endParaRPr lang="en-US"/>
            </a:p>
          </p:txBody>
        </p:sp>
        <p:sp>
          <p:nvSpPr>
            <p:cNvPr id="1047" name="Freeform 57"/>
            <p:cNvSpPr>
              <a:spLocks noChangeArrowheads="1"/>
            </p:cNvSpPr>
            <p:nvPr/>
          </p:nvSpPr>
          <p:spPr bwMode="auto">
            <a:xfrm>
              <a:off x="4028824" y="6764959"/>
              <a:ext cx="5262482" cy="1346733"/>
            </a:xfrm>
            <a:custGeom>
              <a:avLst/>
              <a:gdLst>
                <a:gd name="T0" fmla="*/ 0 w 5049"/>
                <a:gd name="T1" fmla="*/ 1292 h 1293"/>
                <a:gd name="T2" fmla="*/ 5048 w 5049"/>
                <a:gd name="T3" fmla="*/ 1292 h 1293"/>
                <a:gd name="T4" fmla="*/ 4302 w 5049"/>
                <a:gd name="T5" fmla="*/ 0 h 1293"/>
                <a:gd name="T6" fmla="*/ 746 w 5049"/>
                <a:gd name="T7" fmla="*/ 0 h 1293"/>
                <a:gd name="T8" fmla="*/ 0 w 5049"/>
                <a:gd name="T9" fmla="*/ 1292 h 1293"/>
              </a:gdLst>
              <a:ahLst/>
              <a:cxnLst>
                <a:cxn ang="0">
                  <a:pos x="T0" y="T1"/>
                </a:cxn>
                <a:cxn ang="0">
                  <a:pos x="T2" y="T3"/>
                </a:cxn>
                <a:cxn ang="0">
                  <a:pos x="T4" y="T5"/>
                </a:cxn>
                <a:cxn ang="0">
                  <a:pos x="T6" y="T7"/>
                </a:cxn>
                <a:cxn ang="0">
                  <a:pos x="T8" y="T9"/>
                </a:cxn>
              </a:cxnLst>
              <a:rect l="0" t="0" r="r" b="b"/>
              <a:pathLst>
                <a:path w="5049" h="1293">
                  <a:moveTo>
                    <a:pt x="0" y="1292"/>
                  </a:moveTo>
                  <a:lnTo>
                    <a:pt x="5048" y="1292"/>
                  </a:lnTo>
                  <a:lnTo>
                    <a:pt x="4302" y="0"/>
                  </a:lnTo>
                  <a:lnTo>
                    <a:pt x="746" y="0"/>
                  </a:lnTo>
                  <a:lnTo>
                    <a:pt x="0" y="1292"/>
                  </a:lnTo>
                </a:path>
              </a:pathLst>
            </a:custGeom>
            <a:solidFill>
              <a:srgbClr val="475967"/>
            </a:solidFill>
            <a:ln>
              <a:noFill/>
            </a:ln>
            <a:effectLst/>
          </p:spPr>
          <p:txBody>
            <a:bodyPr wrap="none" anchor="ctr"/>
            <a:p>
              <a:endParaRPr lang="en-US"/>
            </a:p>
          </p:txBody>
        </p:sp>
        <p:sp>
          <p:nvSpPr>
            <p:cNvPr id="1048" name="Freeform 58"/>
            <p:cNvSpPr>
              <a:spLocks noChangeArrowheads="1"/>
            </p:cNvSpPr>
            <p:nvPr/>
          </p:nvSpPr>
          <p:spPr bwMode="auto">
            <a:xfrm>
              <a:off x="4028824" y="6764959"/>
              <a:ext cx="5262482" cy="1346733"/>
            </a:xfrm>
            <a:custGeom>
              <a:avLst/>
              <a:gdLst>
                <a:gd name="T0" fmla="*/ 0 w 5049"/>
                <a:gd name="T1" fmla="*/ 1292 h 1293"/>
                <a:gd name="T2" fmla="*/ 5048 w 5049"/>
                <a:gd name="T3" fmla="*/ 1292 h 1293"/>
                <a:gd name="T4" fmla="*/ 4302 w 5049"/>
                <a:gd name="T5" fmla="*/ 0 h 1293"/>
                <a:gd name="T6" fmla="*/ 746 w 5049"/>
                <a:gd name="T7" fmla="*/ 0 h 1293"/>
                <a:gd name="T8" fmla="*/ 0 w 5049"/>
                <a:gd name="T9" fmla="*/ 1292 h 1293"/>
              </a:gdLst>
              <a:ahLst/>
              <a:cxnLst>
                <a:cxn ang="0">
                  <a:pos x="T0" y="T1"/>
                </a:cxn>
                <a:cxn ang="0">
                  <a:pos x="T2" y="T3"/>
                </a:cxn>
                <a:cxn ang="0">
                  <a:pos x="T4" y="T5"/>
                </a:cxn>
                <a:cxn ang="0">
                  <a:pos x="T6" y="T7"/>
                </a:cxn>
                <a:cxn ang="0">
                  <a:pos x="T8" y="T9"/>
                </a:cxn>
              </a:cxnLst>
              <a:rect l="0" t="0" r="r" b="b"/>
              <a:pathLst>
                <a:path w="5049" h="1293">
                  <a:moveTo>
                    <a:pt x="0" y="1292"/>
                  </a:moveTo>
                  <a:lnTo>
                    <a:pt x="5048" y="1292"/>
                  </a:lnTo>
                  <a:lnTo>
                    <a:pt x="4302" y="0"/>
                  </a:lnTo>
                  <a:lnTo>
                    <a:pt x="746" y="0"/>
                  </a:lnTo>
                  <a:lnTo>
                    <a:pt x="0" y="1292"/>
                  </a:lnTo>
                </a:path>
              </a:pathLst>
            </a:custGeom>
            <a:solidFill>
              <a:schemeClr val="accent3">
                <a:lumMod val="75000"/>
              </a:schemeClr>
            </a:solidFill>
            <a:ln>
              <a:noFill/>
            </a:ln>
            <a:effectLst/>
          </p:spPr>
          <p:txBody>
            <a:bodyPr wrap="none" anchor="ctr"/>
            <a:p>
              <a:endParaRPr lang="en-US"/>
            </a:p>
          </p:txBody>
        </p:sp>
        <p:sp>
          <p:nvSpPr>
            <p:cNvPr id="1049" name="Freeform 59"/>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rgbClr val="F16361"/>
            </a:solidFill>
            <a:ln>
              <a:noFill/>
            </a:ln>
            <a:effectLst/>
          </p:spPr>
          <p:txBody>
            <a:bodyPr wrap="none" anchor="ctr"/>
            <a:p>
              <a:endParaRPr lang="en-US"/>
            </a:p>
          </p:txBody>
        </p:sp>
        <p:sp>
          <p:nvSpPr>
            <p:cNvPr id="1050" name="Freeform 60"/>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chemeClr val="accent1">
                <a:lumMod val="75000"/>
              </a:schemeClr>
            </a:solidFill>
            <a:ln>
              <a:noFill/>
            </a:ln>
            <a:effectLst/>
          </p:spPr>
          <p:txBody>
            <a:bodyPr wrap="none" anchor="ctr"/>
            <a:p>
              <a:endParaRPr lang="en-US"/>
            </a:p>
          </p:txBody>
        </p:sp>
        <p:sp>
          <p:nvSpPr>
            <p:cNvPr id="1051" name="Freeform 67"/>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rgbClr val="94D0A3"/>
            </a:solidFill>
            <a:ln>
              <a:noFill/>
            </a:ln>
            <a:effectLst/>
          </p:spPr>
          <p:txBody>
            <a:bodyPr wrap="none" anchor="ctr"/>
            <a:p>
              <a:endParaRPr lang="en-US"/>
            </a:p>
          </p:txBody>
        </p:sp>
        <p:sp>
          <p:nvSpPr>
            <p:cNvPr id="1052" name="Freeform 68"/>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chemeClr val="accent2"/>
            </a:solidFill>
            <a:ln>
              <a:noFill/>
            </a:ln>
            <a:effectLst/>
          </p:spPr>
          <p:txBody>
            <a:bodyPr wrap="none" anchor="ctr"/>
            <a:p>
              <a:endParaRPr lang="en-US"/>
            </a:p>
          </p:txBody>
        </p:sp>
        <p:sp>
          <p:nvSpPr>
            <p:cNvPr id="1053" name="Freeform 69"/>
            <p:cNvSpPr>
              <a:spLocks noChangeArrowheads="1"/>
            </p:cNvSpPr>
            <p:nvPr/>
          </p:nvSpPr>
          <p:spPr bwMode="auto">
            <a:xfrm>
              <a:off x="6662362" y="8313934"/>
              <a:ext cx="3525172" cy="1346730"/>
            </a:xfrm>
            <a:custGeom>
              <a:avLst/>
              <a:gdLst>
                <a:gd name="T0" fmla="*/ 2637 w 3384"/>
                <a:gd name="T1" fmla="*/ 0 h 1293"/>
                <a:gd name="T2" fmla="*/ 0 w 3384"/>
                <a:gd name="T3" fmla="*/ 0 h 1293"/>
                <a:gd name="T4" fmla="*/ 0 w 3384"/>
                <a:gd name="T5" fmla="*/ 1292 h 1293"/>
                <a:gd name="T6" fmla="*/ 3383 w 3384"/>
                <a:gd name="T7" fmla="*/ 1292 h 1293"/>
                <a:gd name="T8" fmla="*/ 2637 w 3384"/>
                <a:gd name="T9" fmla="*/ 0 h 1293"/>
              </a:gdLst>
              <a:ahLst/>
              <a:cxnLst>
                <a:cxn ang="0">
                  <a:pos x="T0" y="T1"/>
                </a:cxn>
                <a:cxn ang="0">
                  <a:pos x="T2" y="T3"/>
                </a:cxn>
                <a:cxn ang="0">
                  <a:pos x="T4" y="T5"/>
                </a:cxn>
                <a:cxn ang="0">
                  <a:pos x="T6" y="T7"/>
                </a:cxn>
                <a:cxn ang="0">
                  <a:pos x="T8" y="T9"/>
                </a:cxn>
              </a:cxnLst>
              <a:rect l="0" t="0" r="r" b="b"/>
              <a:pathLst>
                <a:path w="3384" h="1293">
                  <a:moveTo>
                    <a:pt x="2637" y="0"/>
                  </a:moveTo>
                  <a:lnTo>
                    <a:pt x="0" y="0"/>
                  </a:lnTo>
                  <a:lnTo>
                    <a:pt x="0" y="1292"/>
                  </a:lnTo>
                  <a:lnTo>
                    <a:pt x="3383" y="1292"/>
                  </a:lnTo>
                  <a:lnTo>
                    <a:pt x="2637" y="0"/>
                  </a:lnTo>
                </a:path>
              </a:pathLst>
            </a:custGeom>
            <a:solidFill>
              <a:srgbClr val="73CFF4"/>
            </a:solidFill>
            <a:ln>
              <a:noFill/>
            </a:ln>
            <a:effectLst/>
          </p:spPr>
          <p:txBody>
            <a:bodyPr wrap="none" anchor="ctr"/>
            <a:p>
              <a:endParaRPr lang="en-US"/>
            </a:p>
          </p:txBody>
        </p:sp>
        <p:sp>
          <p:nvSpPr>
            <p:cNvPr id="1054" name="Freeform 70"/>
            <p:cNvSpPr>
              <a:spLocks noChangeArrowheads="1"/>
            </p:cNvSpPr>
            <p:nvPr/>
          </p:nvSpPr>
          <p:spPr bwMode="auto">
            <a:xfrm>
              <a:off x="6662362" y="8313934"/>
              <a:ext cx="3525172" cy="1346730"/>
            </a:xfrm>
            <a:custGeom>
              <a:avLst/>
              <a:gdLst>
                <a:gd name="T0" fmla="*/ 2637 w 3384"/>
                <a:gd name="T1" fmla="*/ 0 h 1293"/>
                <a:gd name="T2" fmla="*/ 0 w 3384"/>
                <a:gd name="T3" fmla="*/ 0 h 1293"/>
                <a:gd name="T4" fmla="*/ 0 w 3384"/>
                <a:gd name="T5" fmla="*/ 1292 h 1293"/>
                <a:gd name="T6" fmla="*/ 3383 w 3384"/>
                <a:gd name="T7" fmla="*/ 1292 h 1293"/>
                <a:gd name="T8" fmla="*/ 2637 w 3384"/>
                <a:gd name="T9" fmla="*/ 0 h 1293"/>
              </a:gdLst>
              <a:ahLst/>
              <a:cxnLst>
                <a:cxn ang="0">
                  <a:pos x="T0" y="T1"/>
                </a:cxn>
                <a:cxn ang="0">
                  <a:pos x="T2" y="T3"/>
                </a:cxn>
                <a:cxn ang="0">
                  <a:pos x="T4" y="T5"/>
                </a:cxn>
                <a:cxn ang="0">
                  <a:pos x="T6" y="T7"/>
                </a:cxn>
                <a:cxn ang="0">
                  <a:pos x="T8" y="T9"/>
                </a:cxn>
              </a:cxnLst>
              <a:rect l="0" t="0" r="r" b="b"/>
              <a:pathLst>
                <a:path w="3384" h="1293">
                  <a:moveTo>
                    <a:pt x="2637" y="0"/>
                  </a:moveTo>
                  <a:lnTo>
                    <a:pt x="0" y="0"/>
                  </a:lnTo>
                  <a:lnTo>
                    <a:pt x="0" y="1292"/>
                  </a:lnTo>
                  <a:lnTo>
                    <a:pt x="3383" y="1292"/>
                  </a:lnTo>
                  <a:lnTo>
                    <a:pt x="2637" y="0"/>
                  </a:lnTo>
                </a:path>
              </a:pathLst>
            </a:custGeom>
            <a:solidFill>
              <a:schemeClr val="accent4"/>
            </a:solidFill>
            <a:ln>
              <a:noFill/>
            </a:ln>
            <a:effectLst/>
          </p:spPr>
          <p:txBody>
            <a:bodyPr wrap="none" anchor="ctr"/>
            <a:p>
              <a:endParaRPr lang="en-US"/>
            </a:p>
          </p:txBody>
        </p:sp>
        <p:sp>
          <p:nvSpPr>
            <p:cNvPr id="1055" name="Freeform 71"/>
            <p:cNvSpPr>
              <a:spLocks noChangeArrowheads="1"/>
            </p:cNvSpPr>
            <p:nvPr/>
          </p:nvSpPr>
          <p:spPr bwMode="auto">
            <a:xfrm>
              <a:off x="6662362" y="9872096"/>
              <a:ext cx="4462767" cy="1406484"/>
            </a:xfrm>
            <a:custGeom>
              <a:avLst/>
              <a:gdLst>
                <a:gd name="T0" fmla="*/ 3497 w 4281"/>
                <a:gd name="T1" fmla="*/ 0 h 1351"/>
                <a:gd name="T2" fmla="*/ 0 w 4281"/>
                <a:gd name="T3" fmla="*/ 0 h 1351"/>
                <a:gd name="T4" fmla="*/ 0 w 4281"/>
                <a:gd name="T5" fmla="*/ 1350 h 1351"/>
                <a:gd name="T6" fmla="*/ 4280 w 4281"/>
                <a:gd name="T7" fmla="*/ 1350 h 1351"/>
                <a:gd name="T8" fmla="*/ 3497 w 4281"/>
                <a:gd name="T9" fmla="*/ 0 h 1351"/>
              </a:gdLst>
              <a:ahLst/>
              <a:cxnLst>
                <a:cxn ang="0">
                  <a:pos x="T0" y="T1"/>
                </a:cxn>
                <a:cxn ang="0">
                  <a:pos x="T2" y="T3"/>
                </a:cxn>
                <a:cxn ang="0">
                  <a:pos x="T4" y="T5"/>
                </a:cxn>
                <a:cxn ang="0">
                  <a:pos x="T6" y="T7"/>
                </a:cxn>
                <a:cxn ang="0">
                  <a:pos x="T8" y="T9"/>
                </a:cxn>
              </a:cxnLst>
              <a:rect l="0" t="0" r="r" b="b"/>
              <a:pathLst>
                <a:path w="4281" h="1351">
                  <a:moveTo>
                    <a:pt x="3497" y="0"/>
                  </a:moveTo>
                  <a:lnTo>
                    <a:pt x="0" y="0"/>
                  </a:lnTo>
                  <a:lnTo>
                    <a:pt x="0" y="1350"/>
                  </a:lnTo>
                  <a:lnTo>
                    <a:pt x="4280" y="1350"/>
                  </a:lnTo>
                  <a:lnTo>
                    <a:pt x="3497" y="0"/>
                  </a:lnTo>
                </a:path>
              </a:pathLst>
            </a:custGeom>
            <a:solidFill>
              <a:srgbClr val="FFCC06"/>
            </a:solidFill>
            <a:ln>
              <a:noFill/>
            </a:ln>
            <a:effectLst/>
          </p:spPr>
          <p:txBody>
            <a:bodyPr wrap="none" anchor="ctr"/>
            <a:p>
              <a:endParaRPr lang="en-US"/>
            </a:p>
          </p:txBody>
        </p:sp>
        <p:sp>
          <p:nvSpPr>
            <p:cNvPr id="1056" name="Freeform 72"/>
            <p:cNvSpPr>
              <a:spLocks noChangeArrowheads="1"/>
            </p:cNvSpPr>
            <p:nvPr/>
          </p:nvSpPr>
          <p:spPr bwMode="auto">
            <a:xfrm>
              <a:off x="6662362" y="9872096"/>
              <a:ext cx="4462767" cy="1406484"/>
            </a:xfrm>
            <a:custGeom>
              <a:avLst/>
              <a:gdLst>
                <a:gd name="T0" fmla="*/ 3497 w 4281"/>
                <a:gd name="T1" fmla="*/ 0 h 1351"/>
                <a:gd name="T2" fmla="*/ 0 w 4281"/>
                <a:gd name="T3" fmla="*/ 0 h 1351"/>
                <a:gd name="T4" fmla="*/ 0 w 4281"/>
                <a:gd name="T5" fmla="*/ 1350 h 1351"/>
                <a:gd name="T6" fmla="*/ 4280 w 4281"/>
                <a:gd name="T7" fmla="*/ 1350 h 1351"/>
                <a:gd name="T8" fmla="*/ 3497 w 4281"/>
                <a:gd name="T9" fmla="*/ 0 h 1351"/>
              </a:gdLst>
              <a:ahLst/>
              <a:cxnLst>
                <a:cxn ang="0">
                  <a:pos x="T0" y="T1"/>
                </a:cxn>
                <a:cxn ang="0">
                  <a:pos x="T2" y="T3"/>
                </a:cxn>
                <a:cxn ang="0">
                  <a:pos x="T4" y="T5"/>
                </a:cxn>
                <a:cxn ang="0">
                  <a:pos x="T6" y="T7"/>
                </a:cxn>
                <a:cxn ang="0">
                  <a:pos x="T8" y="T9"/>
                </a:cxn>
              </a:cxnLst>
              <a:rect l="0" t="0" r="r" b="b"/>
              <a:pathLst>
                <a:path w="4281" h="1351">
                  <a:moveTo>
                    <a:pt x="3497" y="0"/>
                  </a:moveTo>
                  <a:lnTo>
                    <a:pt x="0" y="0"/>
                  </a:lnTo>
                  <a:lnTo>
                    <a:pt x="0" y="1350"/>
                  </a:lnTo>
                  <a:lnTo>
                    <a:pt x="4280" y="1350"/>
                  </a:lnTo>
                  <a:lnTo>
                    <a:pt x="3497" y="0"/>
                  </a:lnTo>
                </a:path>
              </a:pathLst>
            </a:custGeom>
            <a:solidFill>
              <a:schemeClr val="accent5"/>
            </a:solidFill>
            <a:ln>
              <a:noFill/>
            </a:ln>
            <a:effectLst/>
          </p:spPr>
          <p:txBody>
            <a:bodyPr wrap="none" anchor="ctr"/>
            <a:p>
              <a:endParaRPr lang="en-US"/>
            </a:p>
          </p:txBody>
        </p:sp>
        <p:sp>
          <p:nvSpPr>
            <p:cNvPr id="1057" name="Freeform 73"/>
            <p:cNvSpPr>
              <a:spLocks noChangeArrowheads="1"/>
            </p:cNvSpPr>
            <p:nvPr/>
          </p:nvSpPr>
          <p:spPr bwMode="auto">
            <a:xfrm>
              <a:off x="6662364" y="6764959"/>
              <a:ext cx="2633537" cy="1346733"/>
            </a:xfrm>
            <a:custGeom>
              <a:avLst/>
              <a:gdLst>
                <a:gd name="T0" fmla="*/ 1778 w 2525"/>
                <a:gd name="T1" fmla="*/ 0 h 1293"/>
                <a:gd name="T2" fmla="*/ 0 w 2525"/>
                <a:gd name="T3" fmla="*/ 0 h 1293"/>
                <a:gd name="T4" fmla="*/ 0 w 2525"/>
                <a:gd name="T5" fmla="*/ 1292 h 1293"/>
                <a:gd name="T6" fmla="*/ 2524 w 2525"/>
                <a:gd name="T7" fmla="*/ 1292 h 1293"/>
                <a:gd name="T8" fmla="*/ 1778 w 2525"/>
                <a:gd name="T9" fmla="*/ 0 h 1293"/>
              </a:gdLst>
              <a:ahLst/>
              <a:cxnLst>
                <a:cxn ang="0">
                  <a:pos x="T0" y="T1"/>
                </a:cxn>
                <a:cxn ang="0">
                  <a:pos x="T2" y="T3"/>
                </a:cxn>
                <a:cxn ang="0">
                  <a:pos x="T4" y="T5"/>
                </a:cxn>
                <a:cxn ang="0">
                  <a:pos x="T6" y="T7"/>
                </a:cxn>
                <a:cxn ang="0">
                  <a:pos x="T8" y="T9"/>
                </a:cxn>
              </a:cxnLst>
              <a:rect l="0" t="0" r="r" b="b"/>
              <a:pathLst>
                <a:path w="2525" h="1293">
                  <a:moveTo>
                    <a:pt x="1778" y="0"/>
                  </a:moveTo>
                  <a:lnTo>
                    <a:pt x="0" y="0"/>
                  </a:lnTo>
                  <a:lnTo>
                    <a:pt x="0" y="1292"/>
                  </a:lnTo>
                  <a:lnTo>
                    <a:pt x="2524" y="1292"/>
                  </a:lnTo>
                  <a:lnTo>
                    <a:pt x="1778" y="0"/>
                  </a:lnTo>
                </a:path>
              </a:pathLst>
            </a:custGeom>
            <a:solidFill>
              <a:srgbClr val="567084"/>
            </a:solidFill>
            <a:ln>
              <a:noFill/>
            </a:ln>
            <a:effectLst/>
          </p:spPr>
          <p:txBody>
            <a:bodyPr wrap="none" anchor="ctr"/>
            <a:p>
              <a:endParaRPr lang="en-US"/>
            </a:p>
          </p:txBody>
        </p:sp>
        <p:sp>
          <p:nvSpPr>
            <p:cNvPr id="1058" name="Freeform 74"/>
            <p:cNvSpPr>
              <a:spLocks noChangeArrowheads="1"/>
            </p:cNvSpPr>
            <p:nvPr/>
          </p:nvSpPr>
          <p:spPr bwMode="auto">
            <a:xfrm>
              <a:off x="6662364" y="6764959"/>
              <a:ext cx="2633537" cy="1346733"/>
            </a:xfrm>
            <a:custGeom>
              <a:avLst/>
              <a:gdLst>
                <a:gd name="T0" fmla="*/ 1778 w 2525"/>
                <a:gd name="T1" fmla="*/ 0 h 1293"/>
                <a:gd name="T2" fmla="*/ 0 w 2525"/>
                <a:gd name="T3" fmla="*/ 0 h 1293"/>
                <a:gd name="T4" fmla="*/ 0 w 2525"/>
                <a:gd name="T5" fmla="*/ 1292 h 1293"/>
                <a:gd name="T6" fmla="*/ 2524 w 2525"/>
                <a:gd name="T7" fmla="*/ 1292 h 1293"/>
                <a:gd name="T8" fmla="*/ 1778 w 2525"/>
                <a:gd name="T9" fmla="*/ 0 h 1293"/>
              </a:gdLst>
              <a:ahLst/>
              <a:cxnLst>
                <a:cxn ang="0">
                  <a:pos x="T0" y="T1"/>
                </a:cxn>
                <a:cxn ang="0">
                  <a:pos x="T2" y="T3"/>
                </a:cxn>
                <a:cxn ang="0">
                  <a:pos x="T4" y="T5"/>
                </a:cxn>
                <a:cxn ang="0">
                  <a:pos x="T6" y="T7"/>
                </a:cxn>
                <a:cxn ang="0">
                  <a:pos x="T8" y="T9"/>
                </a:cxn>
              </a:cxnLst>
              <a:rect l="0" t="0" r="r" b="b"/>
              <a:pathLst>
                <a:path w="2525" h="1293">
                  <a:moveTo>
                    <a:pt x="1778" y="0"/>
                  </a:moveTo>
                  <a:lnTo>
                    <a:pt x="0" y="0"/>
                  </a:lnTo>
                  <a:lnTo>
                    <a:pt x="0" y="1292"/>
                  </a:lnTo>
                  <a:lnTo>
                    <a:pt x="2524" y="1292"/>
                  </a:lnTo>
                  <a:lnTo>
                    <a:pt x="1778" y="0"/>
                  </a:lnTo>
                </a:path>
              </a:pathLst>
            </a:custGeom>
            <a:solidFill>
              <a:schemeClr val="accent3"/>
            </a:solidFill>
            <a:ln>
              <a:noFill/>
            </a:ln>
            <a:effectLst/>
          </p:spPr>
          <p:txBody>
            <a:bodyPr wrap="none" anchor="ctr"/>
            <a:p>
              <a:endParaRPr lang="en-US"/>
            </a:p>
          </p:txBody>
        </p:sp>
        <p:sp>
          <p:nvSpPr>
            <p:cNvPr id="1059" name="Freeform 75"/>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rgbClr val="F27276"/>
            </a:solidFill>
            <a:ln>
              <a:noFill/>
            </a:ln>
            <a:effectLst/>
          </p:spPr>
          <p:txBody>
            <a:bodyPr wrap="none" anchor="ctr"/>
            <a:p>
              <a:endParaRPr lang="en-US"/>
            </a:p>
          </p:txBody>
        </p:sp>
        <p:sp>
          <p:nvSpPr>
            <p:cNvPr id="1060" name="Freeform 76"/>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chemeClr val="accent1"/>
            </a:solidFill>
            <a:ln>
              <a:noFill/>
            </a:ln>
            <a:effectLst/>
          </p:spPr>
          <p:txBody>
            <a:bodyPr wrap="none" anchor="ctr"/>
            <a:p>
              <a:endParaRPr lang="en-US"/>
            </a:p>
          </p:txBody>
        </p:sp>
      </p:grpSp>
      <p:sp>
        <p:nvSpPr>
          <p:cNvPr id="35" name="文本框 34"/>
          <p:cNvSpPr txBox="1"/>
          <p:nvPr/>
        </p:nvSpPr>
        <p:spPr>
          <a:xfrm>
            <a:off x="8665210" y="6409055"/>
            <a:ext cx="1061085" cy="521970"/>
          </a:xfrm>
          <a:prstGeom prst="rect">
            <a:avLst/>
          </a:prstGeom>
          <a:noFill/>
        </p:spPr>
        <p:txBody>
          <a:bodyPr wrap="square" rtlCol="0">
            <a:spAutoFit/>
          </a:bodyPr>
          <a:p>
            <a:r>
              <a:rPr lang="zh-CN" altLang="en-US" sz="2800"/>
              <a:t>省级</a:t>
            </a:r>
            <a:endParaRPr lang="zh-CN" altLang="en-US" sz="2800"/>
          </a:p>
        </p:txBody>
      </p:sp>
      <p:sp>
        <p:nvSpPr>
          <p:cNvPr id="36" name="文本框 35"/>
          <p:cNvSpPr txBox="1"/>
          <p:nvPr/>
        </p:nvSpPr>
        <p:spPr>
          <a:xfrm>
            <a:off x="7934960" y="5570855"/>
            <a:ext cx="1348740" cy="521970"/>
          </a:xfrm>
          <a:prstGeom prst="rect">
            <a:avLst/>
          </a:prstGeom>
          <a:noFill/>
        </p:spPr>
        <p:txBody>
          <a:bodyPr wrap="square" rtlCol="0">
            <a:spAutoFit/>
          </a:bodyPr>
          <a:p>
            <a:r>
              <a:rPr lang="zh-CN" altLang="en-US" sz="2800"/>
              <a:t>教育部</a:t>
            </a:r>
            <a:endParaRPr lang="zh-CN" altLang="en-US" sz="2800"/>
          </a:p>
        </p:txBody>
      </p:sp>
      <p:sp>
        <p:nvSpPr>
          <p:cNvPr id="37" name="文本框 36"/>
          <p:cNvSpPr txBox="1"/>
          <p:nvPr/>
        </p:nvSpPr>
        <p:spPr>
          <a:xfrm>
            <a:off x="9283700" y="7393940"/>
            <a:ext cx="977265" cy="521970"/>
          </a:xfrm>
          <a:prstGeom prst="rect">
            <a:avLst/>
          </a:prstGeom>
          <a:noFill/>
        </p:spPr>
        <p:txBody>
          <a:bodyPr wrap="square" rtlCol="0">
            <a:spAutoFit/>
          </a:bodyPr>
          <a:p>
            <a:r>
              <a:rPr lang="zh-CN" altLang="en-US" sz="2800"/>
              <a:t>地</a:t>
            </a:r>
            <a:r>
              <a:rPr lang="zh-CN" altLang="en-US" sz="2800"/>
              <a:t>市</a:t>
            </a:r>
            <a:endParaRPr lang="zh-CN" altLang="en-US" sz="2800"/>
          </a:p>
        </p:txBody>
      </p:sp>
      <p:sp>
        <p:nvSpPr>
          <p:cNvPr id="38" name="文本框 37"/>
          <p:cNvSpPr txBox="1"/>
          <p:nvPr/>
        </p:nvSpPr>
        <p:spPr>
          <a:xfrm>
            <a:off x="9984740" y="8409305"/>
            <a:ext cx="977265" cy="521970"/>
          </a:xfrm>
          <a:prstGeom prst="rect">
            <a:avLst/>
          </a:prstGeom>
          <a:noFill/>
        </p:spPr>
        <p:txBody>
          <a:bodyPr wrap="square" rtlCol="0">
            <a:spAutoFit/>
          </a:bodyPr>
          <a:p>
            <a:r>
              <a:rPr lang="zh-CN" altLang="en-US" sz="2800"/>
              <a:t>区县</a:t>
            </a:r>
            <a:endParaRPr lang="zh-CN" altLang="en-US" sz="2800"/>
          </a:p>
        </p:txBody>
      </p:sp>
      <p:sp>
        <p:nvSpPr>
          <p:cNvPr id="39" name="文本框 38"/>
          <p:cNvSpPr txBox="1"/>
          <p:nvPr/>
        </p:nvSpPr>
        <p:spPr>
          <a:xfrm>
            <a:off x="10575925" y="9448800"/>
            <a:ext cx="977265" cy="521970"/>
          </a:xfrm>
          <a:prstGeom prst="rect">
            <a:avLst/>
          </a:prstGeom>
          <a:noFill/>
        </p:spPr>
        <p:txBody>
          <a:bodyPr wrap="square" rtlCol="0">
            <a:spAutoFit/>
          </a:bodyPr>
          <a:p>
            <a:r>
              <a:rPr lang="zh-CN" altLang="en-US" sz="2800"/>
              <a:t>学校</a:t>
            </a:r>
            <a:endParaRPr lang="zh-CN" altLang="en-US" sz="2800"/>
          </a:p>
        </p:txBody>
      </p:sp>
      <p:grpSp>
        <p:nvGrpSpPr>
          <p:cNvPr id="63" name="Group 9"/>
          <p:cNvGrpSpPr/>
          <p:nvPr/>
        </p:nvGrpSpPr>
        <p:grpSpPr>
          <a:xfrm>
            <a:off x="13526770" y="5375275"/>
            <a:ext cx="6498590" cy="4859020"/>
            <a:chOff x="4925056" y="3556706"/>
            <a:chExt cx="3474616" cy="3001419"/>
          </a:xfrm>
        </p:grpSpPr>
        <p:sp>
          <p:nvSpPr>
            <p:cNvPr id="64" name="Freeform 51"/>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rgbClr val="71C48E"/>
            </a:solidFill>
            <a:ln>
              <a:noFill/>
            </a:ln>
            <a:effectLst/>
          </p:spPr>
          <p:txBody>
            <a:bodyPr wrap="none" anchor="ctr"/>
            <a:p>
              <a:endParaRPr lang="en-US"/>
            </a:p>
          </p:txBody>
        </p:sp>
        <p:sp>
          <p:nvSpPr>
            <p:cNvPr id="65" name="Freeform 52"/>
            <p:cNvSpPr>
              <a:spLocks noChangeArrowheads="1"/>
            </p:cNvSpPr>
            <p:nvPr/>
          </p:nvSpPr>
          <p:spPr bwMode="auto">
            <a:xfrm>
              <a:off x="4925056" y="5211392"/>
              <a:ext cx="3470018" cy="1346733"/>
            </a:xfrm>
            <a:custGeom>
              <a:avLst/>
              <a:gdLst>
                <a:gd name="T0" fmla="*/ 0 w 3330"/>
                <a:gd name="T1" fmla="*/ 1292 h 1293"/>
                <a:gd name="T2" fmla="*/ 3329 w 3330"/>
                <a:gd name="T3" fmla="*/ 1292 h 1293"/>
                <a:gd name="T4" fmla="*/ 2583 w 3330"/>
                <a:gd name="T5" fmla="*/ 0 h 1293"/>
                <a:gd name="T6" fmla="*/ 745 w 3330"/>
                <a:gd name="T7" fmla="*/ 0 h 1293"/>
                <a:gd name="T8" fmla="*/ 0 w 3330"/>
                <a:gd name="T9" fmla="*/ 1292 h 1293"/>
              </a:gdLst>
              <a:ahLst/>
              <a:cxnLst>
                <a:cxn ang="0">
                  <a:pos x="T0" y="T1"/>
                </a:cxn>
                <a:cxn ang="0">
                  <a:pos x="T2" y="T3"/>
                </a:cxn>
                <a:cxn ang="0">
                  <a:pos x="T4" y="T5"/>
                </a:cxn>
                <a:cxn ang="0">
                  <a:pos x="T6" y="T7"/>
                </a:cxn>
                <a:cxn ang="0">
                  <a:pos x="T8" y="T9"/>
                </a:cxn>
              </a:cxnLst>
              <a:rect l="0" t="0" r="r" b="b"/>
              <a:pathLst>
                <a:path w="3330" h="1293">
                  <a:moveTo>
                    <a:pt x="0" y="1292"/>
                  </a:moveTo>
                  <a:lnTo>
                    <a:pt x="3329" y="1292"/>
                  </a:lnTo>
                  <a:lnTo>
                    <a:pt x="2583" y="0"/>
                  </a:lnTo>
                  <a:lnTo>
                    <a:pt x="745" y="0"/>
                  </a:lnTo>
                  <a:lnTo>
                    <a:pt x="0" y="1292"/>
                  </a:lnTo>
                </a:path>
              </a:pathLst>
            </a:custGeom>
            <a:solidFill>
              <a:schemeClr val="accent2">
                <a:lumMod val="75000"/>
              </a:schemeClr>
            </a:solidFill>
            <a:ln>
              <a:noFill/>
            </a:ln>
            <a:effectLst/>
          </p:spPr>
          <p:txBody>
            <a:bodyPr wrap="none" anchor="ctr"/>
            <a:p>
              <a:endParaRPr lang="en-US"/>
            </a:p>
          </p:txBody>
        </p:sp>
        <p:sp>
          <p:nvSpPr>
            <p:cNvPr id="72" name="Freeform 59"/>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rgbClr val="F16361"/>
            </a:solidFill>
            <a:ln>
              <a:noFill/>
            </a:ln>
            <a:effectLst/>
          </p:spPr>
          <p:txBody>
            <a:bodyPr wrap="none" anchor="ctr"/>
            <a:p>
              <a:endParaRPr lang="en-US"/>
            </a:p>
          </p:txBody>
        </p:sp>
        <p:sp>
          <p:nvSpPr>
            <p:cNvPr id="73" name="Freeform 60"/>
            <p:cNvSpPr>
              <a:spLocks noChangeArrowheads="1"/>
            </p:cNvSpPr>
            <p:nvPr/>
          </p:nvSpPr>
          <p:spPr bwMode="auto">
            <a:xfrm>
              <a:off x="5825881" y="3556706"/>
              <a:ext cx="1672962" cy="1452447"/>
            </a:xfrm>
            <a:custGeom>
              <a:avLst/>
              <a:gdLst>
                <a:gd name="T0" fmla="*/ 800 w 1606"/>
                <a:gd name="T1" fmla="*/ 0 h 1395"/>
                <a:gd name="T2" fmla="*/ 0 w 1606"/>
                <a:gd name="T3" fmla="*/ 1394 h 1395"/>
                <a:gd name="T4" fmla="*/ 1605 w 1606"/>
                <a:gd name="T5" fmla="*/ 1394 h 1395"/>
                <a:gd name="T6" fmla="*/ 800 w 1606"/>
                <a:gd name="T7" fmla="*/ 0 h 1395"/>
              </a:gdLst>
              <a:ahLst/>
              <a:cxnLst>
                <a:cxn ang="0">
                  <a:pos x="T0" y="T1"/>
                </a:cxn>
                <a:cxn ang="0">
                  <a:pos x="T2" y="T3"/>
                </a:cxn>
                <a:cxn ang="0">
                  <a:pos x="T4" y="T5"/>
                </a:cxn>
                <a:cxn ang="0">
                  <a:pos x="T6" y="T7"/>
                </a:cxn>
              </a:cxnLst>
              <a:rect l="0" t="0" r="r" b="b"/>
              <a:pathLst>
                <a:path w="1606" h="1395">
                  <a:moveTo>
                    <a:pt x="800" y="0"/>
                  </a:moveTo>
                  <a:lnTo>
                    <a:pt x="0" y="1394"/>
                  </a:lnTo>
                  <a:lnTo>
                    <a:pt x="1605" y="1394"/>
                  </a:lnTo>
                  <a:lnTo>
                    <a:pt x="800" y="0"/>
                  </a:lnTo>
                </a:path>
              </a:pathLst>
            </a:custGeom>
            <a:solidFill>
              <a:schemeClr val="accent1">
                <a:lumMod val="75000"/>
              </a:schemeClr>
            </a:solidFill>
            <a:ln>
              <a:noFill/>
            </a:ln>
            <a:effectLst/>
          </p:spPr>
          <p:txBody>
            <a:bodyPr wrap="none" anchor="ctr"/>
            <a:p>
              <a:endParaRPr lang="en-US"/>
            </a:p>
          </p:txBody>
        </p:sp>
        <p:sp>
          <p:nvSpPr>
            <p:cNvPr id="74" name="Freeform 67"/>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rgbClr val="94D0A3"/>
            </a:solidFill>
            <a:ln>
              <a:noFill/>
            </a:ln>
            <a:effectLst/>
          </p:spPr>
          <p:txBody>
            <a:bodyPr wrap="none" anchor="ctr"/>
            <a:p>
              <a:endParaRPr lang="en-US"/>
            </a:p>
          </p:txBody>
        </p:sp>
        <p:sp>
          <p:nvSpPr>
            <p:cNvPr id="75" name="Freeform 68"/>
            <p:cNvSpPr>
              <a:spLocks noChangeArrowheads="1"/>
            </p:cNvSpPr>
            <p:nvPr/>
          </p:nvSpPr>
          <p:spPr bwMode="auto">
            <a:xfrm>
              <a:off x="6662364" y="5211392"/>
              <a:ext cx="1737308" cy="1346733"/>
            </a:xfrm>
            <a:custGeom>
              <a:avLst/>
              <a:gdLst>
                <a:gd name="T0" fmla="*/ 919 w 1666"/>
                <a:gd name="T1" fmla="*/ 0 h 1293"/>
                <a:gd name="T2" fmla="*/ 0 w 1666"/>
                <a:gd name="T3" fmla="*/ 0 h 1293"/>
                <a:gd name="T4" fmla="*/ 0 w 1666"/>
                <a:gd name="T5" fmla="*/ 1292 h 1293"/>
                <a:gd name="T6" fmla="*/ 1665 w 1666"/>
                <a:gd name="T7" fmla="*/ 1292 h 1293"/>
                <a:gd name="T8" fmla="*/ 919 w 1666"/>
                <a:gd name="T9" fmla="*/ 0 h 1293"/>
              </a:gdLst>
              <a:ahLst/>
              <a:cxnLst>
                <a:cxn ang="0">
                  <a:pos x="T0" y="T1"/>
                </a:cxn>
                <a:cxn ang="0">
                  <a:pos x="T2" y="T3"/>
                </a:cxn>
                <a:cxn ang="0">
                  <a:pos x="T4" y="T5"/>
                </a:cxn>
                <a:cxn ang="0">
                  <a:pos x="T6" y="T7"/>
                </a:cxn>
                <a:cxn ang="0">
                  <a:pos x="T8" y="T9"/>
                </a:cxn>
              </a:cxnLst>
              <a:rect l="0" t="0" r="r" b="b"/>
              <a:pathLst>
                <a:path w="1666" h="1293">
                  <a:moveTo>
                    <a:pt x="919" y="0"/>
                  </a:moveTo>
                  <a:lnTo>
                    <a:pt x="0" y="0"/>
                  </a:lnTo>
                  <a:lnTo>
                    <a:pt x="0" y="1292"/>
                  </a:lnTo>
                  <a:lnTo>
                    <a:pt x="1665" y="1292"/>
                  </a:lnTo>
                  <a:lnTo>
                    <a:pt x="919" y="0"/>
                  </a:lnTo>
                </a:path>
              </a:pathLst>
            </a:custGeom>
            <a:solidFill>
              <a:schemeClr val="accent2"/>
            </a:solidFill>
            <a:ln>
              <a:noFill/>
            </a:ln>
            <a:effectLst/>
          </p:spPr>
          <p:txBody>
            <a:bodyPr wrap="none" anchor="ctr"/>
            <a:p>
              <a:endParaRPr lang="en-US"/>
            </a:p>
          </p:txBody>
        </p:sp>
        <p:sp>
          <p:nvSpPr>
            <p:cNvPr id="82" name="Freeform 75"/>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rgbClr val="F27276"/>
            </a:solidFill>
            <a:ln>
              <a:noFill/>
            </a:ln>
            <a:effectLst/>
          </p:spPr>
          <p:txBody>
            <a:bodyPr wrap="none" anchor="ctr"/>
            <a:p>
              <a:endParaRPr lang="en-US"/>
            </a:p>
          </p:txBody>
        </p:sp>
        <p:sp>
          <p:nvSpPr>
            <p:cNvPr id="83" name="Freeform 76"/>
            <p:cNvSpPr>
              <a:spLocks noChangeArrowheads="1"/>
            </p:cNvSpPr>
            <p:nvPr/>
          </p:nvSpPr>
          <p:spPr bwMode="auto">
            <a:xfrm>
              <a:off x="6662364" y="3556706"/>
              <a:ext cx="841076" cy="1452447"/>
            </a:xfrm>
            <a:custGeom>
              <a:avLst/>
              <a:gdLst>
                <a:gd name="T0" fmla="*/ 0 w 806"/>
                <a:gd name="T1" fmla="*/ 0 h 1395"/>
                <a:gd name="T2" fmla="*/ 0 w 806"/>
                <a:gd name="T3" fmla="*/ 1394 h 1395"/>
                <a:gd name="T4" fmla="*/ 805 w 806"/>
                <a:gd name="T5" fmla="*/ 1394 h 1395"/>
                <a:gd name="T6" fmla="*/ 0 w 806"/>
                <a:gd name="T7" fmla="*/ 0 h 1395"/>
              </a:gdLst>
              <a:ahLst/>
              <a:cxnLst>
                <a:cxn ang="0">
                  <a:pos x="T0" y="T1"/>
                </a:cxn>
                <a:cxn ang="0">
                  <a:pos x="T2" y="T3"/>
                </a:cxn>
                <a:cxn ang="0">
                  <a:pos x="T4" y="T5"/>
                </a:cxn>
                <a:cxn ang="0">
                  <a:pos x="T6" y="T7"/>
                </a:cxn>
              </a:cxnLst>
              <a:rect l="0" t="0" r="r" b="b"/>
              <a:pathLst>
                <a:path w="806" h="1395">
                  <a:moveTo>
                    <a:pt x="0" y="0"/>
                  </a:moveTo>
                  <a:lnTo>
                    <a:pt x="0" y="1394"/>
                  </a:lnTo>
                  <a:lnTo>
                    <a:pt x="805" y="1394"/>
                  </a:lnTo>
                  <a:lnTo>
                    <a:pt x="0" y="0"/>
                  </a:lnTo>
                </a:path>
              </a:pathLst>
            </a:custGeom>
            <a:solidFill>
              <a:schemeClr val="accent1"/>
            </a:solidFill>
            <a:ln>
              <a:noFill/>
            </a:ln>
            <a:effectLst/>
          </p:spPr>
          <p:txBody>
            <a:bodyPr wrap="none" anchor="ctr"/>
            <a:p>
              <a:endParaRPr lang="en-US"/>
            </a:p>
          </p:txBody>
        </p:sp>
      </p:grpSp>
      <p:sp>
        <p:nvSpPr>
          <p:cNvPr id="88" name="文本框 87"/>
          <p:cNvSpPr txBox="1"/>
          <p:nvPr/>
        </p:nvSpPr>
        <p:spPr>
          <a:xfrm>
            <a:off x="19503390" y="8531225"/>
            <a:ext cx="1061085" cy="521970"/>
          </a:xfrm>
          <a:prstGeom prst="rect">
            <a:avLst/>
          </a:prstGeom>
          <a:noFill/>
        </p:spPr>
        <p:txBody>
          <a:bodyPr wrap="square" rtlCol="0">
            <a:spAutoFit/>
          </a:bodyPr>
          <a:p>
            <a:r>
              <a:rPr lang="zh-CN" altLang="en-US" sz="2800"/>
              <a:t>省级</a:t>
            </a:r>
            <a:endParaRPr lang="zh-CN" altLang="en-US" sz="2800"/>
          </a:p>
        </p:txBody>
      </p:sp>
      <p:sp>
        <p:nvSpPr>
          <p:cNvPr id="89" name="文本框 88"/>
          <p:cNvSpPr txBox="1"/>
          <p:nvPr/>
        </p:nvSpPr>
        <p:spPr>
          <a:xfrm>
            <a:off x="17747615" y="5894070"/>
            <a:ext cx="1348740" cy="521970"/>
          </a:xfrm>
          <a:prstGeom prst="rect">
            <a:avLst/>
          </a:prstGeom>
          <a:noFill/>
        </p:spPr>
        <p:txBody>
          <a:bodyPr wrap="square" rtlCol="0">
            <a:spAutoFit/>
          </a:bodyPr>
          <a:p>
            <a:r>
              <a:rPr lang="zh-CN" altLang="en-US" sz="2800"/>
              <a:t>教育部</a:t>
            </a:r>
            <a:endParaRPr lang="zh-CN" altLang="en-US" sz="2800"/>
          </a:p>
        </p:txBody>
      </p:sp>
      <p:sp>
        <p:nvSpPr>
          <p:cNvPr id="93" name="文本框 92"/>
          <p:cNvSpPr txBox="1"/>
          <p:nvPr/>
        </p:nvSpPr>
        <p:spPr>
          <a:xfrm>
            <a:off x="2947035" y="8646795"/>
            <a:ext cx="309245" cy="645160"/>
          </a:xfrm>
          <a:prstGeom prst="rect">
            <a:avLst/>
          </a:prstGeom>
          <a:noFill/>
        </p:spPr>
        <p:txBody>
          <a:bodyPr wrap="square" rtlCol="0">
            <a:spAutoFit/>
          </a:bodyPr>
          <a:p>
            <a:r>
              <a:rPr lang="zh-CN" altLang="en-US"/>
              <a:t>上报</a:t>
            </a:r>
            <a:endParaRPr lang="zh-CN" altLang="en-US"/>
          </a:p>
        </p:txBody>
      </p:sp>
      <p:cxnSp>
        <p:nvCxnSpPr>
          <p:cNvPr id="94" name="直接箭头连接符 93"/>
          <p:cNvCxnSpPr/>
          <p:nvPr/>
        </p:nvCxnSpPr>
        <p:spPr>
          <a:xfrm flipH="1" flipV="1">
            <a:off x="3442335" y="7353935"/>
            <a:ext cx="20320" cy="284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5" name="矩形 94"/>
          <p:cNvSpPr/>
          <p:nvPr/>
        </p:nvSpPr>
        <p:spPr>
          <a:xfrm>
            <a:off x="2926715" y="6931025"/>
            <a:ext cx="1182370" cy="365125"/>
          </a:xfrm>
          <a:prstGeom prst="rect">
            <a:avLst/>
          </a:prstGeom>
          <a:solidFill>
            <a:srgbClr val="85C2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文本框 1"/>
          <p:cNvSpPr txBox="1"/>
          <p:nvPr/>
        </p:nvSpPr>
        <p:spPr>
          <a:xfrm>
            <a:off x="12618720" y="8646795"/>
            <a:ext cx="309245" cy="645160"/>
          </a:xfrm>
          <a:prstGeom prst="rect">
            <a:avLst/>
          </a:prstGeom>
          <a:noFill/>
        </p:spPr>
        <p:txBody>
          <a:bodyPr wrap="square" rtlCol="0">
            <a:spAutoFit/>
          </a:bodyPr>
          <a:p>
            <a:r>
              <a:rPr lang="zh-CN" altLang="en-US"/>
              <a:t>上报</a:t>
            </a:r>
            <a:endParaRPr lang="zh-CN" altLang="en-US"/>
          </a:p>
        </p:txBody>
      </p:sp>
      <p:cxnSp>
        <p:nvCxnSpPr>
          <p:cNvPr id="3" name="直接箭头连接符 2"/>
          <p:cNvCxnSpPr/>
          <p:nvPr/>
        </p:nvCxnSpPr>
        <p:spPr>
          <a:xfrm flipH="1" flipV="1">
            <a:off x="13114020" y="7353935"/>
            <a:ext cx="20320" cy="2844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 name="矩形 3"/>
          <p:cNvSpPr/>
          <p:nvPr/>
        </p:nvSpPr>
        <p:spPr>
          <a:xfrm>
            <a:off x="12598400" y="6931025"/>
            <a:ext cx="1182370" cy="365125"/>
          </a:xfrm>
          <a:prstGeom prst="rect">
            <a:avLst/>
          </a:prstGeom>
          <a:solidFill>
            <a:srgbClr val="85C27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5081"/>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15.xml><?xml version="1.0" encoding="utf-8"?>
<p:tagLst xmlns:p="http://schemas.openxmlformats.org/presentationml/2006/main">
  <p:tag name="THINKCELLSHAPEDONOTDELETE" val="thinkcellActiveDocDoNotDelete"/>
</p:tagLst>
</file>

<file path=ppt/tags/tag116.xml><?xml version="1.0" encoding="utf-8"?>
<p:tagLst xmlns:p="http://schemas.openxmlformats.org/presentationml/2006/main">
  <p:tag name="THINKCELLSHAPEDONOTDELETE" val="tA6S0wzOvQ8a50SA42PUNRg"/>
</p:tagLst>
</file>

<file path=ppt/tags/tag117.xml><?xml version="1.0" encoding="utf-8"?>
<p:tagLst xmlns:p="http://schemas.openxmlformats.org/presentationml/2006/main">
  <p:tag name="ISLIDE.THEME" val="https://www.islide.cc;"/>
</p:tagLst>
</file>

<file path=ppt/tags/tag118.xml><?xml version="1.0" encoding="utf-8"?>
<p:tagLst xmlns:p="http://schemas.openxmlformats.org/presentationml/2006/main">
  <p:tag name="ISLIDE.DIAGRAM" val="#3394;"/>
</p:tagLst>
</file>

<file path=ppt/tags/tag119.xml><?xml version="1.0" encoding="utf-8"?>
<p:tagLst xmlns:p="http://schemas.openxmlformats.org/presentationml/2006/main">
  <p:tag name="ISLIDE.DIAGRAM" val="#3394;"/>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ISLIDE.DIAGRAM" val="#3394;"/>
</p:tagLst>
</file>

<file path=ppt/tags/tag121.xml><?xml version="1.0" encoding="utf-8"?>
<p:tagLst xmlns:p="http://schemas.openxmlformats.org/presentationml/2006/main">
  <p:tag name="REFSHAPE" val="1256104636"/>
</p:tagLst>
</file>

<file path=ppt/tags/tag122.xml><?xml version="1.0" encoding="utf-8"?>
<p:tagLst xmlns:p="http://schemas.openxmlformats.org/presentationml/2006/main">
  <p:tag name="ISLIDE.DIAGRAM" val="#3394;"/>
</p:tagLst>
</file>

<file path=ppt/tags/tag123.xml><?xml version="1.0" encoding="utf-8"?>
<p:tagLst xmlns:p="http://schemas.openxmlformats.org/presentationml/2006/main">
  <p:tag name="ISLIDE.DIAGRAM" val="#3394;"/>
</p:tagLst>
</file>

<file path=ppt/tags/tag124.xml><?xml version="1.0" encoding="utf-8"?>
<p:tagLst xmlns:p="http://schemas.openxmlformats.org/presentationml/2006/main">
  <p:tag name="REFSHAPE" val="982994932"/>
</p:tagLst>
</file>

<file path=ppt/tags/tag125.xml><?xml version="1.0" encoding="utf-8"?>
<p:tagLst xmlns:p="http://schemas.openxmlformats.org/presentationml/2006/main">
  <p:tag name="ISLIDE.DIAGRAM" val="#3394;"/>
</p:tagLst>
</file>

<file path=ppt/tags/tag126.xml><?xml version="1.0" encoding="utf-8"?>
<p:tagLst xmlns:p="http://schemas.openxmlformats.org/presentationml/2006/main">
  <p:tag name="ISLIDE.DIAGRAM" val="#3394;"/>
</p:tagLst>
</file>

<file path=ppt/tags/tag127.xml><?xml version="1.0" encoding="utf-8"?>
<p:tagLst xmlns:p="http://schemas.openxmlformats.org/presentationml/2006/main">
  <p:tag name="ISLIDE.DIAGRAM" val="#3394;"/>
</p:tagLst>
</file>

<file path=ppt/tags/tag128.xml><?xml version="1.0" encoding="utf-8"?>
<p:tagLst xmlns:p="http://schemas.openxmlformats.org/presentationml/2006/main">
  <p:tag name="ISLIDE.DIAGRAM" val="#3394;"/>
</p:tagLst>
</file>

<file path=ppt/tags/tag129.xml><?xml version="1.0" encoding="utf-8"?>
<p:tagLst xmlns:p="http://schemas.openxmlformats.org/presentationml/2006/main">
  <p:tag name="REFSHAPE" val="1256104636"/>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ISLIDE.DIAGRAM" val="#3394;"/>
  <p:tag name="ISLIDE.PICTURE" val="#121844;"/>
  <p:tag name="ISLIDE.ICON" val="#408113;#408131;"/>
</p:tagLst>
</file>

<file path=ppt/tags/tag131.xml><?xml version="1.0" encoding="utf-8"?>
<p:tagLst xmlns:p="http://schemas.openxmlformats.org/presentationml/2006/main">
  <p:tag name="ISLIDE.DIAGRAM" val="#3394;"/>
  <p:tag name="ISLIDE.PICTURE" val="#121844;"/>
  <p:tag name="ISLIDE.ICON" val="#408113;#408131;"/>
</p:tagLst>
</file>

<file path=ppt/tags/tag132.xml><?xml version="1.0" encoding="utf-8"?>
<p:tagLst xmlns:p="http://schemas.openxmlformats.org/presentationml/2006/main">
  <p:tag name="ISLIDE.DIAGRAM" val="#3394;"/>
  <p:tag name="ISLIDE.PICTURE" val="#121844;"/>
  <p:tag name="ISLIDE.ICON" val="#408113;#408131;"/>
</p:tagLst>
</file>

<file path=ppt/tags/tag133.xml><?xml version="1.0" encoding="utf-8"?>
<p:tagLst xmlns:p="http://schemas.openxmlformats.org/presentationml/2006/main">
  <p:tag name="ISLIDE.DIAGRAM" val="#3394;"/>
  <p:tag name="ISLIDE.PICTURE" val="#121844;"/>
  <p:tag name="ISLIDE.ICON" val="#408113;#408131;"/>
</p:tagLst>
</file>

<file path=ppt/tags/tag134.xml><?xml version="1.0" encoding="utf-8"?>
<p:tagLst xmlns:p="http://schemas.openxmlformats.org/presentationml/2006/main">
  <p:tag name="ISLIDE.DIAGRAM" val="#3394;"/>
  <p:tag name="ISLIDE.PICTURE" val="#121844;"/>
  <p:tag name="ISLIDE.ICON" val="#408113;#408131;#6416;"/>
</p:tagLst>
</file>

<file path=ppt/tags/tag135.xml><?xml version="1.0" encoding="utf-8"?>
<p:tagLst xmlns:p="http://schemas.openxmlformats.org/presentationml/2006/main">
  <p:tag name="ISLIDE.DIAGRAM" val="#3394;"/>
  <p:tag name="ISLIDE.PICTURE" val="#121844;"/>
  <p:tag name="ISLIDE.ICON" val="#408113;#408131;#6416;"/>
</p:tagLst>
</file>

<file path=ppt/tags/tag136.xml><?xml version="1.0" encoding="utf-8"?>
<p:tagLst xmlns:p="http://schemas.openxmlformats.org/presentationml/2006/main">
  <p:tag name="ISLIDE.DIAGRAM" val="#3394;"/>
  <p:tag name="ISLIDE.PICTURE" val="#121844;"/>
  <p:tag name="ISLIDE.ICON" val="#408113;#408131;#6416;"/>
</p:tagLst>
</file>

<file path=ppt/tags/tag137.xml><?xml version="1.0" encoding="utf-8"?>
<p:tagLst xmlns:p="http://schemas.openxmlformats.org/presentationml/2006/main">
  <p:tag name="ISLIDE.DIAGRAM" val="#3394;"/>
  <p:tag name="ISLIDE.PICTURE" val="#121844;"/>
  <p:tag name="ISLIDE.ICON" val="#408113;#408131;#6416;"/>
</p:tagLst>
</file>

<file path=ppt/tags/tag138.xml><?xml version="1.0" encoding="utf-8"?>
<p:tagLst xmlns:p="http://schemas.openxmlformats.org/presentationml/2006/main">
  <p:tag name="ISLIDE.DIAGRAM" val="#3394;"/>
  <p:tag name="ISLIDE.PICTURE" val="#121844;"/>
  <p:tag name="ISLIDE.ICON" val="#408113;#40813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heme/theme1.xml><?xml version="1.0" encoding="utf-8"?>
<a:theme xmlns:a="http://schemas.openxmlformats.org/drawingml/2006/main" name="webwppDef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母版1">
  <a:themeElements>
    <a:clrScheme name="瀚库配色-多色版">
      <a:dk1>
        <a:srgbClr val="000000"/>
      </a:dk1>
      <a:lt1>
        <a:srgbClr val="FFFFFF"/>
      </a:lt1>
      <a:dk2>
        <a:srgbClr val="768395"/>
      </a:dk2>
      <a:lt2>
        <a:srgbClr val="F0F0F0"/>
      </a:lt2>
      <a:accent1>
        <a:srgbClr val="57B1C4"/>
      </a:accent1>
      <a:accent2>
        <a:srgbClr val="85C270"/>
      </a:accent2>
      <a:accent3>
        <a:srgbClr val="0069BF"/>
      </a:accent3>
      <a:accent4>
        <a:srgbClr val="00BAFB"/>
      </a:accent4>
      <a:accent5>
        <a:srgbClr val="456FE7"/>
      </a:accent5>
      <a:accent6>
        <a:srgbClr val="729EEE"/>
      </a:accent6>
      <a:hlink>
        <a:srgbClr val="0563C1"/>
      </a:hlink>
      <a:folHlink>
        <a:srgbClr val="E65C5F"/>
      </a:folHlink>
    </a:clrScheme>
    <a:fontScheme name="Arial Black-Arial">
      <a:majorFont>
        <a:latin typeface="Arial Black"/>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3920</Words>
  <Application>WPS 演示</Application>
  <PresentationFormat>自定义</PresentationFormat>
  <Paragraphs>504</Paragraphs>
  <Slides>28</Slides>
  <Notes>4</Notes>
  <HiddenSlides>0</HiddenSlides>
  <MMClips>0</MMClips>
  <ScaleCrop>false</ScaleCrop>
  <HeadingPairs>
    <vt:vector size="8" baseType="variant">
      <vt:variant>
        <vt:lpstr>已用的字体</vt:lpstr>
      </vt:variant>
      <vt:variant>
        <vt:i4>22</vt:i4>
      </vt:variant>
      <vt:variant>
        <vt:lpstr>主题</vt:lpstr>
      </vt:variant>
      <vt:variant>
        <vt:i4>2</vt:i4>
      </vt:variant>
      <vt:variant>
        <vt:lpstr>嵌入 OLE 服务器</vt:lpstr>
      </vt:variant>
      <vt:variant>
        <vt:i4>1</vt:i4>
      </vt:variant>
      <vt:variant>
        <vt:lpstr>幻灯片标题</vt:lpstr>
      </vt:variant>
      <vt:variant>
        <vt:i4>28</vt:i4>
      </vt:variant>
    </vt:vector>
  </HeadingPairs>
  <TitlesOfParts>
    <vt:vector size="53" baseType="lpstr">
      <vt:lpstr>Arial</vt:lpstr>
      <vt:lpstr>宋体</vt:lpstr>
      <vt:lpstr>Wingdings</vt:lpstr>
      <vt:lpstr>微软雅黑</vt:lpstr>
      <vt:lpstr>Wingdings</vt:lpstr>
      <vt:lpstr>Gill Sans</vt:lpstr>
      <vt:lpstr>印品黑体</vt:lpstr>
      <vt:lpstr>黑体</vt:lpstr>
      <vt:lpstr>Open Sans</vt:lpstr>
      <vt:lpstr>Open Sans Light</vt:lpstr>
      <vt:lpstr>Source Sans Pro Regular</vt:lpstr>
      <vt:lpstr>Arial</vt:lpstr>
      <vt:lpstr>Roboto Bold</vt:lpstr>
      <vt:lpstr>Lato</vt:lpstr>
      <vt:lpstr>Futura LT Condensed</vt:lpstr>
      <vt:lpstr>Roboto</vt:lpstr>
      <vt:lpstr>Verdana</vt:lpstr>
      <vt:lpstr>Bebas Neue</vt:lpstr>
      <vt:lpstr>Arial Unicode MS</vt:lpstr>
      <vt:lpstr>Calibri</vt:lpstr>
      <vt:lpstr>Arial Black</vt:lpstr>
      <vt:lpstr>Segoe Print</vt:lpstr>
      <vt:lpstr>webwppDefTheme</vt:lpstr>
      <vt:lpstr>母版1</vt:lpstr>
      <vt:lpstr>TCLayout.ActiveDocument.1</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iSlide</Company>
  <LinksUpToDate>false</LinksUpToDate>
  <SharedDoc>false</SharedDoc>
  <HyperlinksChanged>false</HyperlinksChanged>
  <AppVersion>14.0000</AppVersion>
  <Manager>iSlide</Manager>
  <HyperlinkBase>https://www.islide.cc</HyperlinkBase>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iSlide</dc:creator>
  <cp:lastModifiedBy>陈大大</cp:lastModifiedBy>
  <cp:revision>755</cp:revision>
  <cp:lastPrinted>2020-08-12T03:06:00Z</cp:lastPrinted>
  <dcterms:created xsi:type="dcterms:W3CDTF">2020-08-12T03:06:00Z</dcterms:created>
  <dcterms:modified xsi:type="dcterms:W3CDTF">2020-08-28T05:50:03Z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KSOProductBuildVer">
    <vt:lpwstr>2052-11.1.0.9339</vt:lpwstr>
  </property>
</Properties>
</file>